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1" r:id="rId1"/>
    <p:sldMasterId id="2147483762" r:id="rId2"/>
    <p:sldMasterId id="2147483763" r:id="rId3"/>
  </p:sldMasterIdLst>
  <p:notesMasterIdLst>
    <p:notesMasterId r:id="rId33"/>
  </p:notesMasterIdLst>
  <p:sldIdLst>
    <p:sldId id="256" r:id="rId4"/>
    <p:sldId id="269" r:id="rId5"/>
    <p:sldId id="286" r:id="rId6"/>
    <p:sldId id="287" r:id="rId7"/>
    <p:sldId id="309" r:id="rId8"/>
    <p:sldId id="285" r:id="rId9"/>
    <p:sldId id="307" r:id="rId10"/>
    <p:sldId id="273" r:id="rId11"/>
    <p:sldId id="319" r:id="rId12"/>
    <p:sldId id="320" r:id="rId13"/>
    <p:sldId id="322" r:id="rId14"/>
    <p:sldId id="308" r:id="rId15"/>
    <p:sldId id="257" r:id="rId16"/>
    <p:sldId id="310" r:id="rId17"/>
    <p:sldId id="258" r:id="rId18"/>
    <p:sldId id="259" r:id="rId19"/>
    <p:sldId id="260" r:id="rId20"/>
    <p:sldId id="261" r:id="rId21"/>
    <p:sldId id="262" r:id="rId22"/>
    <p:sldId id="263" r:id="rId23"/>
    <p:sldId id="264" r:id="rId24"/>
    <p:sldId id="265" r:id="rId25"/>
    <p:sldId id="266" r:id="rId26"/>
    <p:sldId id="267" r:id="rId27"/>
    <p:sldId id="305" r:id="rId28"/>
    <p:sldId id="324" r:id="rId29"/>
    <p:sldId id="326" r:id="rId30"/>
    <p:sldId id="268" r:id="rId31"/>
    <p:sldId id="325" r:id="rId32"/>
  </p:sldIdLst>
  <p:sldSz cx="9144000" cy="5143500" type="screen16x9"/>
  <p:notesSz cx="6858000" cy="9144000"/>
  <p:embeddedFontLst>
    <p:embeddedFont>
      <p:font typeface="Amatic SC" pitchFamily="2" charset="-79"/>
      <p:regular r:id="rId34"/>
      <p:bold r:id="rId35"/>
    </p:embeddedFont>
    <p:embeddedFont>
      <p:font typeface="Calibri" panose="020F0502020204030204" pitchFamily="34" charset="0"/>
      <p:regular r:id="rId36"/>
      <p:bold r:id="rId37"/>
      <p:italic r:id="rId38"/>
      <p:boldItalic r:id="rId39"/>
    </p:embeddedFont>
    <p:embeddedFont>
      <p:font typeface="Inconsolata" pitchFamily="49" charset="77"/>
      <p:regular r:id="rId40"/>
      <p:bold r:id="rId41"/>
    </p:embeddedFont>
    <p:embeddedFont>
      <p:font typeface="Roboto" panose="02000000000000000000" pitchFamily="2" charset="0"/>
      <p:regular r:id="rId42"/>
      <p:bold r:id="rId43"/>
      <p:italic r:id="rId44"/>
      <p:boldItalic r:id="rId45"/>
    </p:embeddedFont>
    <p:embeddedFont>
      <p:font typeface="Roboto Light" panose="02000000000000000000" pitchFamily="2" charset="0"/>
      <p:regular r:id="rId46"/>
      <p:bold r:id="rId47"/>
      <p:italic r:id="rId48"/>
      <p:boldItalic r:id="rId49"/>
    </p:embeddedFont>
    <p:embeddedFont>
      <p:font typeface="Roboto Medium" panose="02000000000000000000" pitchFamily="2" charset="0"/>
      <p:regular r:id="rId50"/>
      <p:bold r:id="rId51"/>
      <p:italic r:id="rId52"/>
      <p:boldItalic r:id="rId53"/>
    </p:embeddedFont>
    <p:embeddedFont>
      <p:font typeface="Roboto Thin"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779ABE-64AA-4739-9844-CF8E14EA9769}">
  <a:tblStyle styleId="{56779ABE-64AA-4739-9844-CF8E14EA97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1"/>
    <p:restoredTop sz="94639"/>
  </p:normalViewPr>
  <p:slideViewPr>
    <p:cSldViewPr snapToGrid="0">
      <p:cViewPr varScale="1">
        <p:scale>
          <a:sx n="225" d="100"/>
          <a:sy n="225" d="100"/>
        </p:scale>
        <p:origin x="184" y="192"/>
      </p:cViewPr>
      <p:guideLst>
        <p:guide orient="horz" pos="3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5.xml"/><Relationship Id="rId51"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4069e4b74a_2_2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4" name="Google Shape;2034;g4069e4b74a_2_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35" name="Google Shape;2035;g4069e4b74a_2_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4069e4b74a_2_4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8" name="Google Shape;2118;g4069e4b74a_2_4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119" name="Google Shape;2119;g4069e4b74a_2_4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c81b58f51_0_198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0" name="Google Shape;2130;g4c81b58f51_0_198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2131" name="Google Shape;2131;g4c81b58f51_0_198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4c81b58f51_0_300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5" name="Google Shape;2145;g4c81b58f51_0_300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2146" name="Google Shape;2146;g4c81b58f51_0_300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4069e4b74a_2_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5" name="Google Shape;2165;g4069e4b74a_2_9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166" name="Google Shape;2166;g4069e4b74a_2_9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4c81b58f51_0_412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3" name="Google Shape;2173;g4c81b58f51_0_41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174" name="Google Shape;2174;g4c81b58f51_0_41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4c81b58f51_0_421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6" name="Google Shape;2216;g4c81b58f51_0_421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217" name="Google Shape;2217;g4c81b58f51_0_421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4e2d71978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4e2d71978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4069e4b74a_2_11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9" name="Google Shape;2269;g4069e4b74a_2_11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270" name="Google Shape;2270;g4069e4b74a_2_11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510f16c6d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510f16c6d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78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510f16c6d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510f16c6d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556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406bb905c8_2_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g406bb905c8_2_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46" name="Google Shape;1046;g406bb905c8_2_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1996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4069e4b74a_2_11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3" name="Google Shape;2293;g4069e4b74a_2_11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294" name="Google Shape;2294;g4069e4b74a_2_11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406bb905c8_2_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g406bb905c8_2_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46" name="Google Shape;1046;g406bb905c8_2_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389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4c788a4daf_0_19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4" name="Google Shape;1084;g4c788a4daf_0_19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85" name="Google Shape;1085;g4c788a4daf_0_19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1894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4e1de2164c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4e1de2164c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404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06bb905c8_2_5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g406bb905c8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78" name="Google Shape;1078;g406bb905c8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1625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4069e4b74a_2_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2" name="Google Shape;2042;g4069e4b74a_2_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43" name="Google Shape;2043;g4069e4b74a_2_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4c81b58f51_0_4163: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4" name="Google Shape;2064;g4c81b58f51_0_416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65" name="Google Shape;2065;g4c81b58f51_0_416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4069e4b74a_2_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0" name="Google Shape;2070;g4069e4b74a_2_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71" name="Google Shape;2071;g4069e4b74a_2_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87"/>
        <p:cNvGrpSpPr/>
        <p:nvPr/>
      </p:nvGrpSpPr>
      <p:grpSpPr>
        <a:xfrm>
          <a:off x="0" y="0"/>
          <a:ext cx="0" cy="0"/>
          <a:chOff x="0" y="0"/>
          <a:chExt cx="0" cy="0"/>
        </a:xfrm>
      </p:grpSpPr>
      <p:sp>
        <p:nvSpPr>
          <p:cNvPr id="1688" name="Google Shape;1688;p10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0" name="Google Shape;1690;p1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1" name="Google Shape;1691;p1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2" name="Google Shape;1692;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3" name="Google Shape;1693;p1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4" name="Google Shape;1694;p1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5" name="Google Shape;1695;p10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6" name="Google Shape;1696;p10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0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0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0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0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0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10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10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4" name="Google Shape;1704;p10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10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6" name="Google Shape;1706;p103"/>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07" name="Google Shape;1707;p103"/>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708" name="Google Shape;1708;p103"/>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09" name="Google Shape;1709;p103"/>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710" name="Google Shape;1710;p103"/>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1" name="Google Shape;1711;p103"/>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712"/>
        <p:cNvGrpSpPr/>
        <p:nvPr/>
      </p:nvGrpSpPr>
      <p:grpSpPr>
        <a:xfrm>
          <a:off x="0" y="0"/>
          <a:ext cx="0" cy="0"/>
          <a:chOff x="0" y="0"/>
          <a:chExt cx="0" cy="0"/>
        </a:xfrm>
      </p:grpSpPr>
      <p:sp>
        <p:nvSpPr>
          <p:cNvPr id="1713" name="Google Shape;1713;p10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5" name="Google Shape;1715;p1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16" name="Google Shape;1716;p1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17" name="Google Shape;1717;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18" name="Google Shape;1718;p10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19" name="Google Shape;1719;p1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0" name="Google Shape;1720;p10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1" name="Google Shape;1721;p10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0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0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0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0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0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10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10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9" name="Google Shape;1729;p10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10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1" name="Google Shape;1731;p104"/>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32" name="Google Shape;1732;p104"/>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33" name="Google Shape;1733;p104"/>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34" name="Google Shape;1734;p104"/>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35" name="Google Shape;1735;p104"/>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36" name="Google Shape;1736;p104"/>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37"/>
        <p:cNvGrpSpPr/>
        <p:nvPr/>
      </p:nvGrpSpPr>
      <p:grpSpPr>
        <a:xfrm>
          <a:off x="0" y="0"/>
          <a:ext cx="0" cy="0"/>
          <a:chOff x="0" y="0"/>
          <a:chExt cx="0" cy="0"/>
        </a:xfrm>
      </p:grpSpPr>
      <p:sp>
        <p:nvSpPr>
          <p:cNvPr id="1738" name="Google Shape;1738;p10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0" name="Google Shape;1740;p1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1" name="Google Shape;1741;p10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2" name="Google Shape;1742;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3" name="Google Shape;1743;p1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4" name="Google Shape;1744;p1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5" name="Google Shape;1745;p105"/>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6" name="Google Shape;1746;p10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0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0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05"/>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05"/>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05"/>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105"/>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105"/>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4" name="Google Shape;1754;p105"/>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105"/>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56" name="Google Shape;1756;p105"/>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57" name="Google Shape;1757;p105"/>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58" name="Google Shape;1758;p105"/>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59" name="Google Shape;1759;p105"/>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60" name="Google Shape;1760;p105"/>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61" name="Google Shape;1761;p105"/>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62"/>
        <p:cNvGrpSpPr/>
        <p:nvPr/>
      </p:nvGrpSpPr>
      <p:grpSpPr>
        <a:xfrm>
          <a:off x="0" y="0"/>
          <a:ext cx="0" cy="0"/>
          <a:chOff x="0" y="0"/>
          <a:chExt cx="0" cy="0"/>
        </a:xfrm>
      </p:grpSpPr>
      <p:sp>
        <p:nvSpPr>
          <p:cNvPr id="1763" name="Google Shape;1763;p10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0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5" name="Google Shape;1765;p10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6" name="Google Shape;1766;p10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67" name="Google Shape;1767;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68" name="Google Shape;1768;p1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69" name="Google Shape;1769;p10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0" name="Google Shape;1770;p10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1" name="Google Shape;1771;p10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0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0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0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0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0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10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10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9" name="Google Shape;1779;p10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10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1" name="Google Shape;1781;p106"/>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82" name="Google Shape;1782;p106"/>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83" name="Google Shape;1783;p106"/>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84" name="Google Shape;1784;p106"/>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85" name="Google Shape;1785;p106"/>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86" name="Google Shape;1786;p106"/>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87"/>
        <p:cNvGrpSpPr/>
        <p:nvPr/>
      </p:nvGrpSpPr>
      <p:grpSpPr>
        <a:xfrm>
          <a:off x="0" y="0"/>
          <a:ext cx="0" cy="0"/>
          <a:chOff x="0" y="0"/>
          <a:chExt cx="0" cy="0"/>
        </a:xfrm>
      </p:grpSpPr>
      <p:sp>
        <p:nvSpPr>
          <p:cNvPr id="1788" name="Google Shape;1788;p10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0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0" name="Google Shape;1790;p10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1" name="Google Shape;1791;p1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2" name="Google Shape;1792;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93" name="Google Shape;1793;p10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94" name="Google Shape;1794;p10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5" name="Google Shape;1795;p10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10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0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8" name="Google Shape;1798;p10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0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10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0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2" name="Google Shape;1802;p10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0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4" name="Google Shape;1804;p10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0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10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0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08" name="Google Shape;1808;p107"/>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09" name="Google Shape;1809;p107"/>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810" name="Google Shape;1810;p107"/>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1" name="Google Shape;1811;p107"/>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812" name="Google Shape;1812;p107"/>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3" name="Google Shape;1813;p107"/>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814" name="Google Shape;1814;p107"/>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815"/>
        <p:cNvGrpSpPr/>
        <p:nvPr/>
      </p:nvGrpSpPr>
      <p:grpSpPr>
        <a:xfrm>
          <a:off x="0" y="0"/>
          <a:ext cx="0" cy="0"/>
          <a:chOff x="0" y="0"/>
          <a:chExt cx="0" cy="0"/>
        </a:xfrm>
      </p:grpSpPr>
      <p:sp>
        <p:nvSpPr>
          <p:cNvPr id="1816" name="Google Shape;1816;p10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0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8" name="Google Shape;1818;p10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19" name="Google Shape;1819;p10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0" name="Google Shape;1820;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1" name="Google Shape;1821;p10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2" name="Google Shape;1822;p10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3" name="Google Shape;1823;p10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10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0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6" name="Google Shape;1826;p10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0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10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0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0" name="Google Shape;1830;p10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0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2" name="Google Shape;1832;p10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0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10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0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36" name="Google Shape;1836;p108"/>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37" name="Google Shape;1837;p108"/>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38" name="Google Shape;1838;p108"/>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39" name="Google Shape;1839;p108"/>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40" name="Google Shape;1840;p108"/>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41" name="Google Shape;1841;p108"/>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42" name="Google Shape;1842;p108"/>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43"/>
        <p:cNvGrpSpPr/>
        <p:nvPr/>
      </p:nvGrpSpPr>
      <p:grpSpPr>
        <a:xfrm>
          <a:off x="0" y="0"/>
          <a:ext cx="0" cy="0"/>
          <a:chOff x="0" y="0"/>
          <a:chExt cx="0" cy="0"/>
        </a:xfrm>
      </p:grpSpPr>
      <p:sp>
        <p:nvSpPr>
          <p:cNvPr id="1844" name="Google Shape;1844;p10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0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6" name="Google Shape;1846;p10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7" name="Google Shape;1847;p10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48" name="Google Shape;1848;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49" name="Google Shape;1849;p10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0" name="Google Shape;1850;p10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1" name="Google Shape;1851;p10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2" name="Google Shape;1852;p10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0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4" name="Google Shape;1854;p10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0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10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0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8" name="Google Shape;1858;p10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0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0" name="Google Shape;1860;p10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0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10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0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64" name="Google Shape;1864;p109"/>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65" name="Google Shape;1865;p109"/>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66" name="Google Shape;1866;p109"/>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67" name="Google Shape;1867;p109"/>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68" name="Google Shape;1868;p109"/>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69" name="Google Shape;1869;p109"/>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70" name="Google Shape;1870;p109"/>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71"/>
        <p:cNvGrpSpPr/>
        <p:nvPr/>
      </p:nvGrpSpPr>
      <p:grpSpPr>
        <a:xfrm>
          <a:off x="0" y="0"/>
          <a:ext cx="0" cy="0"/>
          <a:chOff x="0" y="0"/>
          <a:chExt cx="0" cy="0"/>
        </a:xfrm>
      </p:grpSpPr>
      <p:sp>
        <p:nvSpPr>
          <p:cNvPr id="1872" name="Google Shape;1872;p11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1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4" name="Google Shape;1874;p11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5" name="Google Shape;1875;p1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6" name="Google Shape;1876;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77" name="Google Shape;1877;p11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8" name="Google Shape;1878;p11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9" name="Google Shape;1879;p11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0" name="Google Shape;1880;p11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1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2" name="Google Shape;1882;p11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1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11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1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11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1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11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1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11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1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92" name="Google Shape;1892;p110"/>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93" name="Google Shape;1893;p110"/>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94" name="Google Shape;1894;p110"/>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95" name="Google Shape;1895;p110"/>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96" name="Google Shape;1896;p110"/>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97" name="Google Shape;1897;p110"/>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98" name="Google Shape;1898;p110"/>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99"/>
        <p:cNvGrpSpPr/>
        <p:nvPr/>
      </p:nvGrpSpPr>
      <p:grpSpPr>
        <a:xfrm>
          <a:off x="0" y="0"/>
          <a:ext cx="0" cy="0"/>
          <a:chOff x="0" y="0"/>
          <a:chExt cx="0" cy="0"/>
        </a:xfrm>
      </p:grpSpPr>
      <p:sp>
        <p:nvSpPr>
          <p:cNvPr id="1900" name="Google Shape;1900;p11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11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02" name="Google Shape;1902;p1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03" name="Google Shape;1903;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04" name="Google Shape;1904;p1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05" name="Google Shape;1905;p11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6" name="Google Shape;1906;p11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1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8" name="Google Shape;1908;p11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1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11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1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2" name="Google Shape;1912;p11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1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11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1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6" name="Google Shape;1916;p11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1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8" name="Google Shape;1918;p11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1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0" name="Google Shape;1920;p11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1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22" name="Google Shape;1922;p111"/>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23" name="Google Shape;1923;p111"/>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24" name="Google Shape;1924;p111"/>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25" name="Google Shape;1925;p111"/>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26" name="Google Shape;1926;p111"/>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27" name="Google Shape;1927;p111"/>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28" name="Google Shape;1928;p111"/>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29" name="Google Shape;1929;p111"/>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30"/>
        <p:cNvGrpSpPr/>
        <p:nvPr/>
      </p:nvGrpSpPr>
      <p:grpSpPr>
        <a:xfrm>
          <a:off x="0" y="0"/>
          <a:ext cx="0" cy="0"/>
          <a:chOff x="0" y="0"/>
          <a:chExt cx="0" cy="0"/>
        </a:xfrm>
      </p:grpSpPr>
      <p:sp>
        <p:nvSpPr>
          <p:cNvPr id="1931" name="Google Shape;1931;p1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1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3" name="Google Shape;1933;p1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34" name="Google Shape;1934;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35" name="Google Shape;1935;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36" name="Google Shape;1936;p1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7" name="Google Shape;1937;p11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1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9" name="Google Shape;1939;p11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1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11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1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3" name="Google Shape;1943;p11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1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11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1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7" name="Google Shape;1947;p11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1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9" name="Google Shape;1949;p11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1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1" name="Google Shape;1951;p11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1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53" name="Google Shape;1953;p112"/>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54" name="Google Shape;1954;p112"/>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55" name="Google Shape;1955;p112"/>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56" name="Google Shape;1956;p112"/>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57" name="Google Shape;1957;p112"/>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58" name="Google Shape;1958;p112"/>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59" name="Google Shape;1959;p112"/>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60" name="Google Shape;1960;p112"/>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61"/>
        <p:cNvGrpSpPr/>
        <p:nvPr/>
      </p:nvGrpSpPr>
      <p:grpSpPr>
        <a:xfrm>
          <a:off x="0" y="0"/>
          <a:ext cx="0" cy="0"/>
          <a:chOff x="0" y="0"/>
          <a:chExt cx="0" cy="0"/>
        </a:xfrm>
      </p:grpSpPr>
      <p:sp>
        <p:nvSpPr>
          <p:cNvPr id="1962" name="Google Shape;1962;p1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1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64" name="Google Shape;1964;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65" name="Google Shape;1965;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66" name="Google Shape;1966;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67" name="Google Shape;1967;p11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8" name="Google Shape;1968;p113"/>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13"/>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0" name="Google Shape;1970;p113"/>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13"/>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113"/>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13"/>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4" name="Google Shape;1974;p113"/>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13"/>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113"/>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13"/>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8" name="Google Shape;1978;p113"/>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13"/>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0" name="Google Shape;1980;p113"/>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13"/>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2" name="Google Shape;1982;p113"/>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13"/>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84" name="Google Shape;1984;p113"/>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85" name="Google Shape;1985;p113"/>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86" name="Google Shape;1986;p113"/>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87" name="Google Shape;1987;p113"/>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88" name="Google Shape;1988;p113"/>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89" name="Google Shape;1989;p113"/>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90" name="Google Shape;1990;p113"/>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91" name="Google Shape;1991;p113"/>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92"/>
        <p:cNvGrpSpPr/>
        <p:nvPr/>
      </p:nvGrpSpPr>
      <p:grpSpPr>
        <a:xfrm>
          <a:off x="0" y="0"/>
          <a:ext cx="0" cy="0"/>
          <a:chOff x="0" y="0"/>
          <a:chExt cx="0" cy="0"/>
        </a:xfrm>
      </p:grpSpPr>
      <p:sp>
        <p:nvSpPr>
          <p:cNvPr id="1993" name="Google Shape;1993;p1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1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95" name="Google Shape;1995;p1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96" name="Google Shape;1996;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97" name="Google Shape;1997;p1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98" name="Google Shape;1998;p1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9" name="Google Shape;1999;p11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1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1" name="Google Shape;2001;p11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1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3" name="Google Shape;2003;p11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1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5" name="Google Shape;2005;p11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1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7" name="Google Shape;2007;p11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1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9" name="Google Shape;2009;p11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1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1" name="Google Shape;2011;p11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1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1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1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5" name="Google Shape;2015;p114"/>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16" name="Google Shape;2016;p114"/>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17" name="Google Shape;2017;p114"/>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18" name="Google Shape;2018;p114"/>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19" name="Google Shape;2019;p114"/>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20" name="Google Shape;2020;p114"/>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21" name="Google Shape;2021;p114"/>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22" name="Google Shape;2022;p114"/>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23"/>
        <p:cNvGrpSpPr/>
        <p:nvPr/>
      </p:nvGrpSpPr>
      <p:grpSpPr>
        <a:xfrm>
          <a:off x="0" y="0"/>
          <a:ext cx="0" cy="0"/>
          <a:chOff x="0" y="0"/>
          <a:chExt cx="0" cy="0"/>
        </a:xfrm>
      </p:grpSpPr>
      <p:sp>
        <p:nvSpPr>
          <p:cNvPr id="2024" name="Google Shape;2024;p115"/>
          <p:cNvSpPr/>
          <p:nvPr/>
        </p:nvSpPr>
        <p:spPr>
          <a:xfrm>
            <a:off x="0" y="4814223"/>
            <a:ext cx="9155741" cy="343311"/>
          </a:xfrm>
          <a:prstGeom prst="flowChartProcess">
            <a:avLst/>
          </a:prstGeom>
          <a:solidFill>
            <a:srgbClr val="1D1A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2025" name="Google Shape;2025;p115"/>
          <p:cNvSpPr txBox="1">
            <a:spLocks noGrp="1"/>
          </p:cNvSpPr>
          <p:nvPr>
            <p:ph type="title"/>
          </p:nvPr>
        </p:nvSpPr>
        <p:spPr>
          <a:xfrm>
            <a:off x="304800" y="0"/>
            <a:ext cx="5470500" cy="4905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cxnSp>
        <p:nvCxnSpPr>
          <p:cNvPr id="2026" name="Google Shape;2026;p115"/>
          <p:cNvCxnSpPr/>
          <p:nvPr/>
        </p:nvCxnSpPr>
        <p:spPr>
          <a:xfrm>
            <a:off x="0" y="490391"/>
            <a:ext cx="9144000" cy="0"/>
          </a:xfrm>
          <a:prstGeom prst="straightConnector1">
            <a:avLst/>
          </a:prstGeom>
          <a:noFill/>
          <a:ln w="41275" cap="flat" cmpd="sng">
            <a:solidFill>
              <a:srgbClr val="C83232"/>
            </a:solidFill>
            <a:prstDash val="solid"/>
            <a:miter lim="800000"/>
            <a:headEnd type="none" w="sm" len="sm"/>
            <a:tailEnd type="none" w="sm" len="sm"/>
          </a:ln>
        </p:spPr>
      </p:cxnSp>
      <p:sp>
        <p:nvSpPr>
          <p:cNvPr id="2027" name="Google Shape;2027;p1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28"/>
        <p:cNvGrpSpPr/>
        <p:nvPr/>
      </p:nvGrpSpPr>
      <p:grpSpPr>
        <a:xfrm>
          <a:off x="0" y="0"/>
          <a:ext cx="0" cy="0"/>
          <a:chOff x="0" y="0"/>
          <a:chExt cx="0" cy="0"/>
        </a:xfrm>
      </p:grpSpPr>
      <p:sp>
        <p:nvSpPr>
          <p:cNvPr id="2029" name="Google Shape;2029;p11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30" name="Google Shape;2030;p11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31" name="Google Shape;2031;p11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7" name="Google Shape;67;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7" name="Google Shape;77;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1" name="Google Shape;91;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 name="Google Shape;9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3" name="Google Shape;103;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5" name="Google Shape;105;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 name="Google Shape;109;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1" name="Google Shape;111;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 name="Google Shape;113;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4" name="Google Shape;11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8" name="Google Shape;118;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 name="Google Shape;119;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0" name="Google Shape;12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28" name="Google Shape;12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7" name="Google Shape;13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2" name="Google Shape;142;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5" name="Google Shape;14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 name="Google Shape;146;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 name="Google Shape;154;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5" name="Google Shape;15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 name="Google Shape;156;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9" name="Google Shape;15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1" name="Google Shape;161;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 name="Google Shape;162;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 name="Google Shape;165;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4" name="Google Shape;174;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76"/>
        <p:cNvGrpSpPr/>
        <p:nvPr/>
      </p:nvGrpSpPr>
      <p:grpSpPr>
        <a:xfrm>
          <a:off x="0" y="0"/>
          <a:ext cx="0" cy="0"/>
          <a:chOff x="0" y="0"/>
          <a:chExt cx="0" cy="0"/>
        </a:xfrm>
      </p:grpSpPr>
      <p:sp>
        <p:nvSpPr>
          <p:cNvPr id="177" name="Google Shape;177;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8" name="Google Shape;17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9" name="Google Shape;179;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0" name="Google Shape;180;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 name="Google Shape;181;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 name="Google Shape;18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 name="Google Shape;183;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9" name="Google Shape;189;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 name="Google Shape;191;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 name="Google Shape;210;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 name="Google Shape;21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6" name="Google Shape;246;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 name="Google Shape;248;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 name="Google Shape;274;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 name="Google Shape;275;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2" name="Google Shape;282;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 name="Google Shape;28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8" name="Google Shape;31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0" name="Google Shape;320;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55"/>
        <p:cNvGrpSpPr/>
        <p:nvPr/>
      </p:nvGrpSpPr>
      <p:grpSpPr>
        <a:xfrm>
          <a:off x="0" y="0"/>
          <a:ext cx="0" cy="0"/>
          <a:chOff x="0" y="0"/>
          <a:chExt cx="0" cy="0"/>
        </a:xfrm>
      </p:grpSpPr>
      <p:sp>
        <p:nvSpPr>
          <p:cNvPr id="356" name="Google Shape;35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 name="Google Shape;376;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 name="Google Shape;381;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 name="Google Shape;386;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 name="Google Shape;396;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01"/>
        <p:cNvGrpSpPr/>
        <p:nvPr/>
      </p:nvGrpSpPr>
      <p:grpSpPr>
        <a:xfrm>
          <a:off x="0" y="0"/>
          <a:ext cx="0" cy="0"/>
          <a:chOff x="0" y="0"/>
          <a:chExt cx="0" cy="0"/>
        </a:xfrm>
      </p:grpSpPr>
      <p:sp>
        <p:nvSpPr>
          <p:cNvPr id="402" name="Google Shape;40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4" name="Google Shape;40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05" name="Google Shape;405;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6" name="Google Shape;406;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 name="Google Shape;432;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74" name="Google Shape;47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5" name="Google Shape;47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10" name="Google Shape;510;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7" name="Google Shape;51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9" name="Google Shape;519;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7" name="Google Shape;527;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5" name="Google Shape;535;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3" name="Google Shape;57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 name="Google Shape;58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2" name="Google Shape;60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3" name="Google Shape;623;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33" name="Google Shape;63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4" name="Google Shape;644;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3" name="Google Shape;65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5" name="Google Shape;665;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4" name="Google Shape;67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5" name="Google Shape;675;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8" name="Google Shape;688;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8" name="Google Shape;698;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0" name="Google Shape;700;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2" name="Google Shape;712;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2" name="Google Shape;722;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4" name="Google Shape;72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5" name="Google Shape;73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6" name="Google Shape;736;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6" name="Google Shape;74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8" name="Google Shape;748;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0" name="Google Shape;760;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0" name="Google Shape;770;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71" name="Google Shape;771;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2" name="Google Shape;772;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6" name="Google Shape;776;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6" name="Google Shape;786;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7" name="Google Shape;797;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9" name="Google Shape;79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3" name="Google Shape;81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4" name="Google Shape;82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6" name="Google Shape;82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2" name="Google Shape;83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0" name="Google Shape;84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51" name="Google Shape;85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52" name="Google Shape;852;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3" name="Google Shape;853;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5" name="Google Shape;865;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74"/>
        <p:cNvGrpSpPr/>
        <p:nvPr/>
      </p:nvGrpSpPr>
      <p:grpSpPr>
        <a:xfrm>
          <a:off x="0" y="0"/>
          <a:ext cx="0" cy="0"/>
          <a:chOff x="0" y="0"/>
          <a:chExt cx="0" cy="0"/>
        </a:xfrm>
      </p:grpSpPr>
      <p:sp>
        <p:nvSpPr>
          <p:cNvPr id="875" name="Google Shape;875;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7" name="Google Shape;877;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9" name="Google Shape;879;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2" name="Google Shape;892;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6" name="Google Shape;896;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04"/>
        <p:cNvGrpSpPr/>
        <p:nvPr/>
      </p:nvGrpSpPr>
      <p:grpSpPr>
        <a:xfrm>
          <a:off x="0" y="0"/>
          <a:ext cx="0" cy="0"/>
          <a:chOff x="0" y="0"/>
          <a:chExt cx="0" cy="0"/>
        </a:xfrm>
      </p:grpSpPr>
      <p:sp>
        <p:nvSpPr>
          <p:cNvPr id="905" name="Google Shape;90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7" name="Google Shape;90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08" name="Google Shape;908;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9" name="Google Shape;909;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6" name="Google Shape;926;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4"/>
        <p:cNvGrpSpPr/>
        <p:nvPr/>
      </p:nvGrpSpPr>
      <p:grpSpPr>
        <a:xfrm>
          <a:off x="0" y="0"/>
          <a:ext cx="0" cy="0"/>
          <a:chOff x="0" y="0"/>
          <a:chExt cx="0" cy="0"/>
        </a:xfrm>
      </p:grpSpPr>
      <p:sp>
        <p:nvSpPr>
          <p:cNvPr id="935" name="Google Shape;93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7" name="Google Shape;93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38" name="Google Shape;93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9" name="Google Shape;93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6" name="Google Shape;956;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4"/>
        <p:cNvGrpSpPr/>
        <p:nvPr/>
      </p:nvGrpSpPr>
      <p:grpSpPr>
        <a:xfrm>
          <a:off x="0" y="0"/>
          <a:ext cx="0" cy="0"/>
          <a:chOff x="0" y="0"/>
          <a:chExt cx="0" cy="0"/>
        </a:xfrm>
      </p:grpSpPr>
      <p:sp>
        <p:nvSpPr>
          <p:cNvPr id="965" name="Google Shape;96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7" name="Google Shape;96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9" name="Google Shape;96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6" name="Google Shape;986;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6" name="Google Shape;996;p6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3" name="Google Shape;1003;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4" name="Google Shape;1004;p6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1. Take a Break 1">
  <p:cSld name="CUSTOM_6">
    <p:spTree>
      <p:nvGrpSpPr>
        <p:cNvPr id="1"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6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6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10"/>
        <p:cNvGrpSpPr/>
        <p:nvPr/>
      </p:nvGrpSpPr>
      <p:grpSpPr>
        <a:xfrm>
          <a:off x="0" y="0"/>
          <a:ext cx="0" cy="0"/>
          <a:chOff x="0" y="0"/>
          <a:chExt cx="0" cy="0"/>
        </a:xfrm>
      </p:grpSpPr>
      <p:pic>
        <p:nvPicPr>
          <p:cNvPr id="1011" name="Google Shape;1011;p6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2" name="Google Shape;1012;p6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6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14"/>
        <p:cNvGrpSpPr/>
        <p:nvPr/>
      </p:nvGrpSpPr>
      <p:grpSpPr>
        <a:xfrm>
          <a:off x="0" y="0"/>
          <a:ext cx="0" cy="0"/>
          <a:chOff x="0" y="0"/>
          <a:chExt cx="0" cy="0"/>
        </a:xfrm>
      </p:grpSpPr>
      <p:pic>
        <p:nvPicPr>
          <p:cNvPr id="1015" name="Google Shape;1015;p6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16" name="Google Shape;1016;p6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7" name="Google Shape;1017;p6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8" name="Google Shape;1018;p6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19" name="Google Shape;1019;p6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21"/>
        <p:cNvGrpSpPr/>
        <p:nvPr/>
      </p:nvGrpSpPr>
      <p:grpSpPr>
        <a:xfrm>
          <a:off x="0" y="0"/>
          <a:ext cx="0" cy="0"/>
          <a:chOff x="0" y="0"/>
          <a:chExt cx="0" cy="0"/>
        </a:xfrm>
      </p:grpSpPr>
      <p:pic>
        <p:nvPicPr>
          <p:cNvPr id="1022" name="Google Shape;1022;p6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3" name="Google Shape;1023;p6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4" name="Google Shape;1024;p6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5" name="Google Shape;1025;p6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28"/>
        <p:cNvGrpSpPr/>
        <p:nvPr/>
      </p:nvGrpSpPr>
      <p:grpSpPr>
        <a:xfrm>
          <a:off x="0" y="0"/>
          <a:ext cx="0" cy="0"/>
          <a:chOff x="0" y="0"/>
          <a:chExt cx="0" cy="0"/>
        </a:xfrm>
      </p:grpSpPr>
      <p:pic>
        <p:nvPicPr>
          <p:cNvPr id="1029" name="Google Shape;1029;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0" name="Google Shape;1030;p6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31"/>
        <p:cNvGrpSpPr/>
        <p:nvPr/>
      </p:nvGrpSpPr>
      <p:grpSpPr>
        <a:xfrm>
          <a:off x="0" y="0"/>
          <a:ext cx="0" cy="0"/>
          <a:chOff x="0" y="0"/>
          <a:chExt cx="0" cy="0"/>
        </a:xfrm>
      </p:grpSpPr>
      <p:pic>
        <p:nvPicPr>
          <p:cNvPr id="1032" name="Google Shape;1032;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3" name="Google Shape;1033;p6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36"/>
        <p:cNvGrpSpPr/>
        <p:nvPr/>
      </p:nvGrpSpPr>
      <p:grpSpPr>
        <a:xfrm>
          <a:off x="0" y="0"/>
          <a:ext cx="0" cy="0"/>
          <a:chOff x="0" y="0"/>
          <a:chExt cx="0" cy="0"/>
        </a:xfrm>
      </p:grpSpPr>
      <p:pic>
        <p:nvPicPr>
          <p:cNvPr id="1037" name="Google Shape;1037;p6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8" name="Google Shape;1038;p69"/>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40" name="Google Shape;1040;p6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041" name="Google Shape;1041;p6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2" name="Google Shape;1042;p6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3" name="Google Shape;1043;p6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4" name="Google Shape;1044;p6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5" name="Google Shape;1045;p69"/>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046" name="Google Shape;1046;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latin typeface="Roboto Medium"/>
                <a:ea typeface="Roboto Medium"/>
                <a:cs typeface="Roboto Medium"/>
                <a:sym typeface="Roboto Medium"/>
              </a:defRPr>
            </a:lvl1pPr>
            <a:lvl2pPr lvl="1" algn="r" rtl="0">
              <a:buNone/>
              <a:defRPr sz="1300">
                <a:latin typeface="Roboto Medium"/>
                <a:ea typeface="Roboto Medium"/>
                <a:cs typeface="Roboto Medium"/>
                <a:sym typeface="Roboto Medium"/>
              </a:defRPr>
            </a:lvl2pPr>
            <a:lvl3pPr lvl="2" algn="r" rtl="0">
              <a:buNone/>
              <a:defRPr sz="1300">
                <a:latin typeface="Roboto Medium"/>
                <a:ea typeface="Roboto Medium"/>
                <a:cs typeface="Roboto Medium"/>
                <a:sym typeface="Roboto Medium"/>
              </a:defRPr>
            </a:lvl3pPr>
            <a:lvl4pPr lvl="3" algn="r" rtl="0">
              <a:buNone/>
              <a:defRPr sz="1300">
                <a:latin typeface="Roboto Medium"/>
                <a:ea typeface="Roboto Medium"/>
                <a:cs typeface="Roboto Medium"/>
                <a:sym typeface="Roboto Medium"/>
              </a:defRPr>
            </a:lvl4pPr>
            <a:lvl5pPr lvl="4" algn="r" rtl="0">
              <a:buNone/>
              <a:defRPr sz="1300">
                <a:latin typeface="Roboto Medium"/>
                <a:ea typeface="Roboto Medium"/>
                <a:cs typeface="Roboto Medium"/>
                <a:sym typeface="Roboto Medium"/>
              </a:defRPr>
            </a:lvl5pPr>
            <a:lvl6pPr lvl="5" algn="r" rtl="0">
              <a:buNone/>
              <a:defRPr sz="1300">
                <a:latin typeface="Roboto Medium"/>
                <a:ea typeface="Roboto Medium"/>
                <a:cs typeface="Roboto Medium"/>
                <a:sym typeface="Roboto Medium"/>
              </a:defRPr>
            </a:lvl6pPr>
            <a:lvl7pPr lvl="6" algn="r" rtl="0">
              <a:buNone/>
              <a:defRPr sz="1300">
                <a:latin typeface="Roboto Medium"/>
                <a:ea typeface="Roboto Medium"/>
                <a:cs typeface="Roboto Medium"/>
                <a:sym typeface="Roboto Medium"/>
              </a:defRPr>
            </a:lvl7pPr>
            <a:lvl8pPr lvl="7" algn="r" rtl="0">
              <a:buNone/>
              <a:defRPr sz="1300">
                <a:latin typeface="Roboto Medium"/>
                <a:ea typeface="Roboto Medium"/>
                <a:cs typeface="Roboto Medium"/>
                <a:sym typeface="Roboto Medium"/>
              </a:defRPr>
            </a:lvl8pPr>
            <a:lvl9pPr lvl="8" algn="r" rtl="0">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47"/>
        <p:cNvGrpSpPr/>
        <p:nvPr/>
      </p:nvGrpSpPr>
      <p:grpSpPr>
        <a:xfrm>
          <a:off x="0" y="0"/>
          <a:ext cx="0" cy="0"/>
          <a:chOff x="0" y="0"/>
          <a:chExt cx="0" cy="0"/>
        </a:xfrm>
      </p:grpSpPr>
      <p:pic>
        <p:nvPicPr>
          <p:cNvPr id="1048" name="Google Shape;1048;p7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9" name="Google Shape;1049;p70"/>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51" name="Google Shape;1051;p7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52" name="Google Shape;1052;p7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3" name="Google Shape;1053;p7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7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5" name="Google Shape;1055;p70"/>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56" name="Google Shape;1056;p7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57" name="Google Shape;1057;p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latin typeface="Roboto Medium"/>
                <a:ea typeface="Roboto Medium"/>
                <a:cs typeface="Roboto Medium"/>
                <a:sym typeface="Roboto Medium"/>
              </a:defRPr>
            </a:lvl1pPr>
            <a:lvl2pPr lvl="1" algn="r" rtl="0">
              <a:buNone/>
              <a:defRPr sz="1300">
                <a:latin typeface="Roboto Medium"/>
                <a:ea typeface="Roboto Medium"/>
                <a:cs typeface="Roboto Medium"/>
                <a:sym typeface="Roboto Medium"/>
              </a:defRPr>
            </a:lvl2pPr>
            <a:lvl3pPr lvl="2" algn="r" rtl="0">
              <a:buNone/>
              <a:defRPr sz="1300">
                <a:latin typeface="Roboto Medium"/>
                <a:ea typeface="Roboto Medium"/>
                <a:cs typeface="Roboto Medium"/>
                <a:sym typeface="Roboto Medium"/>
              </a:defRPr>
            </a:lvl3pPr>
            <a:lvl4pPr lvl="3" algn="r" rtl="0">
              <a:buNone/>
              <a:defRPr sz="1300">
                <a:latin typeface="Roboto Medium"/>
                <a:ea typeface="Roboto Medium"/>
                <a:cs typeface="Roboto Medium"/>
                <a:sym typeface="Roboto Medium"/>
              </a:defRPr>
            </a:lvl4pPr>
            <a:lvl5pPr lvl="4" algn="r" rtl="0">
              <a:buNone/>
              <a:defRPr sz="1300">
                <a:latin typeface="Roboto Medium"/>
                <a:ea typeface="Roboto Medium"/>
                <a:cs typeface="Roboto Medium"/>
                <a:sym typeface="Roboto Medium"/>
              </a:defRPr>
            </a:lvl5pPr>
            <a:lvl6pPr lvl="5" algn="r" rtl="0">
              <a:buNone/>
              <a:defRPr sz="1300">
                <a:latin typeface="Roboto Medium"/>
                <a:ea typeface="Roboto Medium"/>
                <a:cs typeface="Roboto Medium"/>
                <a:sym typeface="Roboto Medium"/>
              </a:defRPr>
            </a:lvl6pPr>
            <a:lvl7pPr lvl="6" algn="r" rtl="0">
              <a:buNone/>
              <a:defRPr sz="1300">
                <a:latin typeface="Roboto Medium"/>
                <a:ea typeface="Roboto Medium"/>
                <a:cs typeface="Roboto Medium"/>
                <a:sym typeface="Roboto Medium"/>
              </a:defRPr>
            </a:lvl7pPr>
            <a:lvl8pPr lvl="7" algn="r" rtl="0">
              <a:buNone/>
              <a:defRPr sz="1300">
                <a:latin typeface="Roboto Medium"/>
                <a:ea typeface="Roboto Medium"/>
                <a:cs typeface="Roboto Medium"/>
                <a:sym typeface="Roboto Medium"/>
              </a:defRPr>
            </a:lvl8pPr>
            <a:lvl9pPr lvl="8" algn="r" rtl="0">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58"/>
        <p:cNvGrpSpPr/>
        <p:nvPr/>
      </p:nvGrpSpPr>
      <p:grpSpPr>
        <a:xfrm>
          <a:off x="0" y="0"/>
          <a:ext cx="0" cy="0"/>
          <a:chOff x="0" y="0"/>
          <a:chExt cx="0" cy="0"/>
        </a:xfrm>
      </p:grpSpPr>
      <p:pic>
        <p:nvPicPr>
          <p:cNvPr id="1059" name="Google Shape;1059;p71"/>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60" name="Google Shape;1060;p71"/>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62" name="Google Shape;1062;p7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63" name="Google Shape;1063;p7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4" name="Google Shape;1064;p7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5" name="Google Shape;1065;p7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66" name="Google Shape;1066;p71"/>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67" name="Google Shape;1067;p71"/>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68" name="Google Shape;1068;p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latin typeface="Roboto Medium"/>
                <a:ea typeface="Roboto Medium"/>
                <a:cs typeface="Roboto Medium"/>
                <a:sym typeface="Roboto Medium"/>
              </a:defRPr>
            </a:lvl1pPr>
            <a:lvl2pPr lvl="1" algn="r" rtl="0">
              <a:buNone/>
              <a:defRPr sz="1300">
                <a:latin typeface="Roboto Medium"/>
                <a:ea typeface="Roboto Medium"/>
                <a:cs typeface="Roboto Medium"/>
                <a:sym typeface="Roboto Medium"/>
              </a:defRPr>
            </a:lvl2pPr>
            <a:lvl3pPr lvl="2" algn="r" rtl="0">
              <a:buNone/>
              <a:defRPr sz="1300">
                <a:latin typeface="Roboto Medium"/>
                <a:ea typeface="Roboto Medium"/>
                <a:cs typeface="Roboto Medium"/>
                <a:sym typeface="Roboto Medium"/>
              </a:defRPr>
            </a:lvl3pPr>
            <a:lvl4pPr lvl="3" algn="r" rtl="0">
              <a:buNone/>
              <a:defRPr sz="1300">
                <a:latin typeface="Roboto Medium"/>
                <a:ea typeface="Roboto Medium"/>
                <a:cs typeface="Roboto Medium"/>
                <a:sym typeface="Roboto Medium"/>
              </a:defRPr>
            </a:lvl4pPr>
            <a:lvl5pPr lvl="4" algn="r" rtl="0">
              <a:buNone/>
              <a:defRPr sz="1300">
                <a:latin typeface="Roboto Medium"/>
                <a:ea typeface="Roboto Medium"/>
                <a:cs typeface="Roboto Medium"/>
                <a:sym typeface="Roboto Medium"/>
              </a:defRPr>
            </a:lvl5pPr>
            <a:lvl6pPr lvl="5" algn="r" rtl="0">
              <a:buNone/>
              <a:defRPr sz="1300">
                <a:latin typeface="Roboto Medium"/>
                <a:ea typeface="Roboto Medium"/>
                <a:cs typeface="Roboto Medium"/>
                <a:sym typeface="Roboto Medium"/>
              </a:defRPr>
            </a:lvl6pPr>
            <a:lvl7pPr lvl="6" algn="r" rtl="0">
              <a:buNone/>
              <a:defRPr sz="1300">
                <a:latin typeface="Roboto Medium"/>
                <a:ea typeface="Roboto Medium"/>
                <a:cs typeface="Roboto Medium"/>
                <a:sym typeface="Roboto Medium"/>
              </a:defRPr>
            </a:lvl7pPr>
            <a:lvl8pPr lvl="7" algn="r" rtl="0">
              <a:buNone/>
              <a:defRPr sz="1300">
                <a:latin typeface="Roboto Medium"/>
                <a:ea typeface="Roboto Medium"/>
                <a:cs typeface="Roboto Medium"/>
                <a:sym typeface="Roboto Medium"/>
              </a:defRPr>
            </a:lvl8pPr>
            <a:lvl9pPr lvl="8" algn="r" rtl="0">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69"/>
        <p:cNvGrpSpPr/>
        <p:nvPr/>
      </p:nvGrpSpPr>
      <p:grpSpPr>
        <a:xfrm>
          <a:off x="0" y="0"/>
          <a:ext cx="0" cy="0"/>
          <a:chOff x="0" y="0"/>
          <a:chExt cx="0" cy="0"/>
        </a:xfrm>
      </p:grpSpPr>
      <p:pic>
        <p:nvPicPr>
          <p:cNvPr id="1070" name="Google Shape;1070;p7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71" name="Google Shape;1071;p7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2" name="Google Shape;1072;p7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73" name="Google Shape;1073;p7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74" name="Google Shape;1074;p7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75" name="Google Shape;1075;p7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6" name="Google Shape;1076;p7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7" name="Google Shape;1077;p7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78" name="Google Shape;1078;p7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79" name="Google Shape;1079;p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latin typeface="Roboto Medium"/>
                <a:ea typeface="Roboto Medium"/>
                <a:cs typeface="Roboto Medium"/>
                <a:sym typeface="Roboto Medium"/>
              </a:defRPr>
            </a:lvl1pPr>
            <a:lvl2pPr lvl="1" algn="r" rtl="0">
              <a:buNone/>
              <a:defRPr sz="1300">
                <a:latin typeface="Roboto Medium"/>
                <a:ea typeface="Roboto Medium"/>
                <a:cs typeface="Roboto Medium"/>
                <a:sym typeface="Roboto Medium"/>
              </a:defRPr>
            </a:lvl2pPr>
            <a:lvl3pPr lvl="2" algn="r" rtl="0">
              <a:buNone/>
              <a:defRPr sz="1300">
                <a:latin typeface="Roboto Medium"/>
                <a:ea typeface="Roboto Medium"/>
                <a:cs typeface="Roboto Medium"/>
                <a:sym typeface="Roboto Medium"/>
              </a:defRPr>
            </a:lvl3pPr>
            <a:lvl4pPr lvl="3" algn="r" rtl="0">
              <a:buNone/>
              <a:defRPr sz="1300">
                <a:latin typeface="Roboto Medium"/>
                <a:ea typeface="Roboto Medium"/>
                <a:cs typeface="Roboto Medium"/>
                <a:sym typeface="Roboto Medium"/>
              </a:defRPr>
            </a:lvl4pPr>
            <a:lvl5pPr lvl="4" algn="r" rtl="0">
              <a:buNone/>
              <a:defRPr sz="1300">
                <a:latin typeface="Roboto Medium"/>
                <a:ea typeface="Roboto Medium"/>
                <a:cs typeface="Roboto Medium"/>
                <a:sym typeface="Roboto Medium"/>
              </a:defRPr>
            </a:lvl5pPr>
            <a:lvl6pPr lvl="5" algn="r" rtl="0">
              <a:buNone/>
              <a:defRPr sz="1300">
                <a:latin typeface="Roboto Medium"/>
                <a:ea typeface="Roboto Medium"/>
                <a:cs typeface="Roboto Medium"/>
                <a:sym typeface="Roboto Medium"/>
              </a:defRPr>
            </a:lvl6pPr>
            <a:lvl7pPr lvl="6" algn="r" rtl="0">
              <a:buNone/>
              <a:defRPr sz="1300">
                <a:latin typeface="Roboto Medium"/>
                <a:ea typeface="Roboto Medium"/>
                <a:cs typeface="Roboto Medium"/>
                <a:sym typeface="Roboto Medium"/>
              </a:defRPr>
            </a:lvl7pPr>
            <a:lvl8pPr lvl="7" algn="r" rtl="0">
              <a:buNone/>
              <a:defRPr sz="1300">
                <a:latin typeface="Roboto Medium"/>
                <a:ea typeface="Roboto Medium"/>
                <a:cs typeface="Roboto Medium"/>
                <a:sym typeface="Roboto Medium"/>
              </a:defRPr>
            </a:lvl8pPr>
            <a:lvl9pPr lvl="8" algn="r" rtl="0">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80"/>
        <p:cNvGrpSpPr/>
        <p:nvPr/>
      </p:nvGrpSpPr>
      <p:grpSpPr>
        <a:xfrm>
          <a:off x="0" y="0"/>
          <a:ext cx="0" cy="0"/>
          <a:chOff x="0" y="0"/>
          <a:chExt cx="0" cy="0"/>
        </a:xfrm>
      </p:grpSpPr>
      <p:pic>
        <p:nvPicPr>
          <p:cNvPr id="1081" name="Google Shape;1081;p7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2" name="Google Shape;1082;p7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3" name="Google Shape;1083;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84" name="Google Shape;1084;p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85"/>
        <p:cNvGrpSpPr/>
        <p:nvPr/>
      </p:nvGrpSpPr>
      <p:grpSpPr>
        <a:xfrm>
          <a:off x="0" y="0"/>
          <a:ext cx="0" cy="0"/>
          <a:chOff x="0" y="0"/>
          <a:chExt cx="0" cy="0"/>
        </a:xfrm>
      </p:grpSpPr>
      <p:pic>
        <p:nvPicPr>
          <p:cNvPr id="1086" name="Google Shape;1086;p7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7" name="Google Shape;1087;p74"/>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8" name="Google Shape;1088;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89" name="Google Shape;1089;p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90"/>
        <p:cNvGrpSpPr/>
        <p:nvPr/>
      </p:nvGrpSpPr>
      <p:grpSpPr>
        <a:xfrm>
          <a:off x="0" y="0"/>
          <a:ext cx="0" cy="0"/>
          <a:chOff x="0" y="0"/>
          <a:chExt cx="0" cy="0"/>
        </a:xfrm>
      </p:grpSpPr>
      <p:sp>
        <p:nvSpPr>
          <p:cNvPr id="1091" name="Google Shape;1091;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2" name="Google Shape;1092;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4" name="Google Shape;1094;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95" name="Google Shape;1095;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6" name="Google Shape;1096;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7" name="Google Shape;1097;p75"/>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98"/>
        <p:cNvGrpSpPr/>
        <p:nvPr/>
      </p:nvGrpSpPr>
      <p:grpSpPr>
        <a:xfrm>
          <a:off x="0" y="0"/>
          <a:ext cx="0" cy="0"/>
          <a:chOff x="0" y="0"/>
          <a:chExt cx="0" cy="0"/>
        </a:xfrm>
      </p:grpSpPr>
      <p:pic>
        <p:nvPicPr>
          <p:cNvPr id="1099" name="Google Shape;1099;p76"/>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00" name="Google Shape;1100;p76"/>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1" name="Google Shape;1101;p76"/>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02" name="Google Shape;1102;p76"/>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3" name="Google Shape;1103;p76"/>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4" name="Google Shape;1104;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05" name="Google Shape;1105;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06" name="Google Shape;1106;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7" name="Google Shape;1107;p7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08"/>
        <p:cNvGrpSpPr/>
        <p:nvPr/>
      </p:nvGrpSpPr>
      <p:grpSpPr>
        <a:xfrm>
          <a:off x="0" y="0"/>
          <a:ext cx="0" cy="0"/>
          <a:chOff x="0" y="0"/>
          <a:chExt cx="0" cy="0"/>
        </a:xfrm>
      </p:grpSpPr>
      <p:pic>
        <p:nvPicPr>
          <p:cNvPr id="1109" name="Google Shape;1109;p7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10" name="Google Shape;1110;p77"/>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11" name="Google Shape;1111;p77"/>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12" name="Google Shape;1112;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7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114"/>
        <p:cNvGrpSpPr/>
        <p:nvPr/>
      </p:nvGrpSpPr>
      <p:grpSpPr>
        <a:xfrm>
          <a:off x="0" y="0"/>
          <a:ext cx="0" cy="0"/>
          <a:chOff x="0" y="0"/>
          <a:chExt cx="0" cy="0"/>
        </a:xfrm>
      </p:grpSpPr>
      <p:pic>
        <p:nvPicPr>
          <p:cNvPr id="1115" name="Google Shape;1115;p7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6" name="Google Shape;1116;p7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9" name="Google Shape;1119;p78"/>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20" name="Google Shape;1120;p7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21" name="Google Shape;1121;p78"/>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22" name="Google Shape;1122;p78"/>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23"/>
        <p:cNvGrpSpPr/>
        <p:nvPr/>
      </p:nvGrpSpPr>
      <p:grpSpPr>
        <a:xfrm>
          <a:off x="0" y="0"/>
          <a:ext cx="0" cy="0"/>
          <a:chOff x="0" y="0"/>
          <a:chExt cx="0" cy="0"/>
        </a:xfrm>
      </p:grpSpPr>
      <p:pic>
        <p:nvPicPr>
          <p:cNvPr id="1124" name="Google Shape;1124;p7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5" name="Google Shape;1125;p7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6" name="Google Shape;1126;p7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7" name="Google Shape;1127;p7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7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79"/>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30" name="Google Shape;1130;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7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2" name="Google Shape;1132;p7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7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34"/>
        <p:cNvGrpSpPr/>
        <p:nvPr/>
      </p:nvGrpSpPr>
      <p:grpSpPr>
        <a:xfrm>
          <a:off x="0" y="0"/>
          <a:ext cx="0" cy="0"/>
          <a:chOff x="0" y="0"/>
          <a:chExt cx="0" cy="0"/>
        </a:xfrm>
      </p:grpSpPr>
      <p:pic>
        <p:nvPicPr>
          <p:cNvPr id="1135" name="Google Shape;1135;p80"/>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36" name="Google Shape;1136;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7" name="Google Shape;1137;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8" name="Google Shape;1138;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0" name="Google Shape;1140;p80"/>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41" name="Google Shape;1141;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2" name="Google Shape;1142;p8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3" name="Google Shape;1143;p8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44"/>
        <p:cNvGrpSpPr/>
        <p:nvPr/>
      </p:nvGrpSpPr>
      <p:grpSpPr>
        <a:xfrm>
          <a:off x="0" y="0"/>
          <a:ext cx="0" cy="0"/>
          <a:chOff x="0" y="0"/>
          <a:chExt cx="0" cy="0"/>
        </a:xfrm>
      </p:grpSpPr>
      <p:pic>
        <p:nvPicPr>
          <p:cNvPr id="1145" name="Google Shape;1145;p8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6" name="Google Shape;1146;p8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8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8" name="Google Shape;1148;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81"/>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0" name="Google Shape;1150;p81"/>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1" name="Google Shape;1151;p8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52" name="Google Shape;1152;p8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53" name="Google Shape;1153;p81"/>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54"/>
        <p:cNvGrpSpPr/>
        <p:nvPr/>
      </p:nvGrpSpPr>
      <p:grpSpPr>
        <a:xfrm>
          <a:off x="0" y="0"/>
          <a:ext cx="0" cy="0"/>
          <a:chOff x="0" y="0"/>
          <a:chExt cx="0" cy="0"/>
        </a:xfrm>
      </p:grpSpPr>
      <p:sp>
        <p:nvSpPr>
          <p:cNvPr id="1155" name="Google Shape;1155;p82"/>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7" name="Google Shape;1157;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58" name="Google Shape;1158;p82"/>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82"/>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0" name="Google Shape;1160;p82"/>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1" name="Google Shape;1161;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2" name="Google Shape;1162;p8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63" name="Google Shape;1163;p82"/>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64"/>
        <p:cNvGrpSpPr/>
        <p:nvPr/>
      </p:nvGrpSpPr>
      <p:grpSpPr>
        <a:xfrm>
          <a:off x="0" y="0"/>
          <a:ext cx="0" cy="0"/>
          <a:chOff x="0" y="0"/>
          <a:chExt cx="0" cy="0"/>
        </a:xfrm>
      </p:grpSpPr>
      <p:pic>
        <p:nvPicPr>
          <p:cNvPr id="1165" name="Google Shape;1165;p8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66" name="Google Shape;1166;p8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7" name="Google Shape;1167;p83"/>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68" name="Google Shape;1168;p8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9" name="Google Shape;1169;p83"/>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70" name="Google Shape;1170;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1" name="Google Shape;1171;p8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2" name="Google Shape;1172;p8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73" name="Google Shape;1173;p8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4" name="Google Shape;1174;p8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75"/>
        <p:cNvGrpSpPr/>
        <p:nvPr/>
      </p:nvGrpSpPr>
      <p:grpSpPr>
        <a:xfrm>
          <a:off x="0" y="0"/>
          <a:ext cx="0" cy="0"/>
          <a:chOff x="0" y="0"/>
          <a:chExt cx="0" cy="0"/>
        </a:xfrm>
      </p:grpSpPr>
      <p:sp>
        <p:nvSpPr>
          <p:cNvPr id="1176" name="Google Shape;1176;p84"/>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77" name="Google Shape;1177;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8" name="Google Shape;1178;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79" name="Google Shape;1179;p84"/>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80" name="Google Shape;1180;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1" name="Google Shape;1181;p84"/>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82" name="Google Shape;1182;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83" name="Google Shape;1183;p8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8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85"/>
        <p:cNvGrpSpPr/>
        <p:nvPr/>
      </p:nvGrpSpPr>
      <p:grpSpPr>
        <a:xfrm>
          <a:off x="0" y="0"/>
          <a:ext cx="0" cy="0"/>
          <a:chOff x="0" y="0"/>
          <a:chExt cx="0" cy="0"/>
        </a:xfrm>
      </p:grpSpPr>
      <p:sp>
        <p:nvSpPr>
          <p:cNvPr id="1186" name="Google Shape;1186;p8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89" name="Google Shape;1189;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0" name="Google Shape;1190;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1" name="Google Shape;1191;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2" name="Google Shape;1192;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3" name="Google Shape;1193;p85"/>
          <p:cNvGrpSpPr/>
          <p:nvPr/>
        </p:nvGrpSpPr>
        <p:grpSpPr>
          <a:xfrm>
            <a:off x="457200" y="1378813"/>
            <a:ext cx="776889" cy="621300"/>
            <a:chOff x="457200" y="1378813"/>
            <a:chExt cx="776889" cy="621300"/>
          </a:xfrm>
        </p:grpSpPr>
        <p:sp>
          <p:nvSpPr>
            <p:cNvPr id="1194" name="Google Shape;1194;p8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95" name="Google Shape;1195;p85"/>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85"/>
          <p:cNvGrpSpPr/>
          <p:nvPr/>
        </p:nvGrpSpPr>
        <p:grpSpPr>
          <a:xfrm>
            <a:off x="457200" y="2228725"/>
            <a:ext cx="776889" cy="621300"/>
            <a:chOff x="457200" y="1378813"/>
            <a:chExt cx="776889" cy="621300"/>
          </a:xfrm>
        </p:grpSpPr>
        <p:sp>
          <p:nvSpPr>
            <p:cNvPr id="1197" name="Google Shape;1197;p8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8" name="Google Shape;1198;p8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85"/>
          <p:cNvGrpSpPr/>
          <p:nvPr/>
        </p:nvGrpSpPr>
        <p:grpSpPr>
          <a:xfrm>
            <a:off x="457200" y="3073850"/>
            <a:ext cx="776889" cy="621300"/>
            <a:chOff x="457200" y="1378813"/>
            <a:chExt cx="776889" cy="621300"/>
          </a:xfrm>
        </p:grpSpPr>
        <p:sp>
          <p:nvSpPr>
            <p:cNvPr id="1200" name="Google Shape;1200;p8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1" name="Google Shape;1201;p85"/>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85"/>
          <p:cNvGrpSpPr/>
          <p:nvPr/>
        </p:nvGrpSpPr>
        <p:grpSpPr>
          <a:xfrm>
            <a:off x="457200" y="3923750"/>
            <a:ext cx="776889" cy="621300"/>
            <a:chOff x="457200" y="1378813"/>
            <a:chExt cx="776889" cy="621300"/>
          </a:xfrm>
        </p:grpSpPr>
        <p:sp>
          <p:nvSpPr>
            <p:cNvPr id="1203" name="Google Shape;1203;p85"/>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4" name="Google Shape;1204;p85"/>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85"/>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6" name="Google Shape;1206;p8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5"/>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0" name="Google Shape;1210;p85"/>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1" name="Google Shape;1211;p85"/>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212"/>
        <p:cNvGrpSpPr/>
        <p:nvPr/>
      </p:nvGrpSpPr>
      <p:grpSpPr>
        <a:xfrm>
          <a:off x="0" y="0"/>
          <a:ext cx="0" cy="0"/>
          <a:chOff x="0" y="0"/>
          <a:chExt cx="0" cy="0"/>
        </a:xfrm>
      </p:grpSpPr>
      <p:sp>
        <p:nvSpPr>
          <p:cNvPr id="1213" name="Google Shape;1213;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16" name="Google Shape;1216;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17" name="Google Shape;1217;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18" name="Google Shape;1218;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9" name="Google Shape;1219;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0" name="Google Shape;1220;p86"/>
          <p:cNvGrpSpPr/>
          <p:nvPr/>
        </p:nvGrpSpPr>
        <p:grpSpPr>
          <a:xfrm>
            <a:off x="457200" y="1300225"/>
            <a:ext cx="776889" cy="621300"/>
            <a:chOff x="457200" y="1378813"/>
            <a:chExt cx="776889" cy="621300"/>
          </a:xfrm>
        </p:grpSpPr>
        <p:sp>
          <p:nvSpPr>
            <p:cNvPr id="1221" name="Google Shape;1221;p8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6"/>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86"/>
          <p:cNvGrpSpPr/>
          <p:nvPr/>
        </p:nvGrpSpPr>
        <p:grpSpPr>
          <a:xfrm>
            <a:off x="457200" y="2000125"/>
            <a:ext cx="776889" cy="621300"/>
            <a:chOff x="457200" y="1378813"/>
            <a:chExt cx="776889" cy="621300"/>
          </a:xfrm>
        </p:grpSpPr>
        <p:sp>
          <p:nvSpPr>
            <p:cNvPr id="1224" name="Google Shape;1224;p8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6"/>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86"/>
          <p:cNvGrpSpPr/>
          <p:nvPr/>
        </p:nvGrpSpPr>
        <p:grpSpPr>
          <a:xfrm>
            <a:off x="457200" y="2692850"/>
            <a:ext cx="776889" cy="621300"/>
            <a:chOff x="457200" y="1378813"/>
            <a:chExt cx="776889" cy="621300"/>
          </a:xfrm>
        </p:grpSpPr>
        <p:sp>
          <p:nvSpPr>
            <p:cNvPr id="1227" name="Google Shape;1227;p8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28" name="Google Shape;1228;p86"/>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86"/>
          <p:cNvGrpSpPr/>
          <p:nvPr/>
        </p:nvGrpSpPr>
        <p:grpSpPr>
          <a:xfrm>
            <a:off x="457200" y="3390350"/>
            <a:ext cx="776889" cy="621300"/>
            <a:chOff x="457200" y="1378813"/>
            <a:chExt cx="776889" cy="621300"/>
          </a:xfrm>
        </p:grpSpPr>
        <p:sp>
          <p:nvSpPr>
            <p:cNvPr id="1230" name="Google Shape;1230;p86"/>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31" name="Google Shape;1231;p86"/>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 name="Google Shape;1232;p86"/>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3" name="Google Shape;1233;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7" name="Google Shape;1237;p86"/>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86"/>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9" name="Google Shape;1239;p86"/>
          <p:cNvGrpSpPr/>
          <p:nvPr/>
        </p:nvGrpSpPr>
        <p:grpSpPr>
          <a:xfrm>
            <a:off x="469500" y="4083075"/>
            <a:ext cx="776889" cy="621300"/>
            <a:chOff x="457200" y="1378813"/>
            <a:chExt cx="776889" cy="621300"/>
          </a:xfrm>
        </p:grpSpPr>
        <p:sp>
          <p:nvSpPr>
            <p:cNvPr id="1240" name="Google Shape;1240;p86"/>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1" name="Google Shape;1241;p86"/>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44"/>
        <p:cNvGrpSpPr/>
        <p:nvPr/>
      </p:nvGrpSpPr>
      <p:grpSpPr>
        <a:xfrm>
          <a:off x="0" y="0"/>
          <a:ext cx="0" cy="0"/>
          <a:chOff x="0" y="0"/>
          <a:chExt cx="0" cy="0"/>
        </a:xfrm>
      </p:grpSpPr>
      <p:sp>
        <p:nvSpPr>
          <p:cNvPr id="1245" name="Google Shape;1245;p87"/>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7" name="Google Shape;1247;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48" name="Google Shape;1248;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49" name="Google Shape;1249;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0" name="Google Shape;1250;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1" name="Google Shape;1251;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52" name="Google Shape;1252;p87"/>
          <p:cNvGrpSpPr/>
          <p:nvPr/>
        </p:nvGrpSpPr>
        <p:grpSpPr>
          <a:xfrm>
            <a:off x="457200" y="1237825"/>
            <a:ext cx="776900" cy="486300"/>
            <a:chOff x="457200" y="1466425"/>
            <a:chExt cx="776900" cy="486300"/>
          </a:xfrm>
        </p:grpSpPr>
        <p:sp>
          <p:nvSpPr>
            <p:cNvPr id="1253" name="Google Shape;1253;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54" name="Google Shape;1254;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87"/>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87"/>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87"/>
          <p:cNvGrpSpPr/>
          <p:nvPr/>
        </p:nvGrpSpPr>
        <p:grpSpPr>
          <a:xfrm>
            <a:off x="457200" y="1828900"/>
            <a:ext cx="776900" cy="486300"/>
            <a:chOff x="457200" y="1466425"/>
            <a:chExt cx="776900" cy="486300"/>
          </a:xfrm>
        </p:grpSpPr>
        <p:sp>
          <p:nvSpPr>
            <p:cNvPr id="1258" name="Google Shape;1258;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59" name="Google Shape;1259;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87"/>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1" name="Google Shape;1261;p87"/>
          <p:cNvGrpSpPr/>
          <p:nvPr/>
        </p:nvGrpSpPr>
        <p:grpSpPr>
          <a:xfrm>
            <a:off x="457200" y="2419975"/>
            <a:ext cx="776900" cy="486300"/>
            <a:chOff x="457200" y="1466425"/>
            <a:chExt cx="776900" cy="486300"/>
          </a:xfrm>
        </p:grpSpPr>
        <p:sp>
          <p:nvSpPr>
            <p:cNvPr id="1262" name="Google Shape;1262;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63" name="Google Shape;1263;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87"/>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87"/>
          <p:cNvGrpSpPr/>
          <p:nvPr/>
        </p:nvGrpSpPr>
        <p:grpSpPr>
          <a:xfrm>
            <a:off x="457200" y="3011050"/>
            <a:ext cx="776900" cy="486300"/>
            <a:chOff x="457200" y="1466425"/>
            <a:chExt cx="776900" cy="486300"/>
          </a:xfrm>
        </p:grpSpPr>
        <p:sp>
          <p:nvSpPr>
            <p:cNvPr id="1266" name="Google Shape;1266;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67" name="Google Shape;1267;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87"/>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87"/>
          <p:cNvGrpSpPr/>
          <p:nvPr/>
        </p:nvGrpSpPr>
        <p:grpSpPr>
          <a:xfrm>
            <a:off x="457200" y="3602137"/>
            <a:ext cx="776900" cy="486300"/>
            <a:chOff x="457200" y="1466425"/>
            <a:chExt cx="776900" cy="486300"/>
          </a:xfrm>
        </p:grpSpPr>
        <p:sp>
          <p:nvSpPr>
            <p:cNvPr id="1270" name="Google Shape;1270;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71" name="Google Shape;1271;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 name="Google Shape;1272;p87"/>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87"/>
          <p:cNvGrpSpPr/>
          <p:nvPr/>
        </p:nvGrpSpPr>
        <p:grpSpPr>
          <a:xfrm>
            <a:off x="457200" y="4193262"/>
            <a:ext cx="776900" cy="486300"/>
            <a:chOff x="457200" y="1466425"/>
            <a:chExt cx="776900" cy="486300"/>
          </a:xfrm>
        </p:grpSpPr>
        <p:sp>
          <p:nvSpPr>
            <p:cNvPr id="1274" name="Google Shape;1274;p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75" name="Google Shape;1275;p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87"/>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7" name="Google Shape;1277;p87"/>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8" name="Google Shape;1278;p87"/>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9" name="Google Shape;1279;p87"/>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0" name="Google Shape;1280;p87"/>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81"/>
        <p:cNvGrpSpPr/>
        <p:nvPr/>
      </p:nvGrpSpPr>
      <p:grpSpPr>
        <a:xfrm>
          <a:off x="0" y="0"/>
          <a:ext cx="0" cy="0"/>
          <a:chOff x="0" y="0"/>
          <a:chExt cx="0" cy="0"/>
        </a:xfrm>
      </p:grpSpPr>
      <p:sp>
        <p:nvSpPr>
          <p:cNvPr id="1282" name="Google Shape;1282;p88"/>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4" name="Google Shape;1284;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85" name="Google Shape;1285;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86" name="Google Shape;1286;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87" name="Google Shape;1287;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88" name="Google Shape;1288;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89" name="Google Shape;1289;p88"/>
          <p:cNvGrpSpPr/>
          <p:nvPr/>
        </p:nvGrpSpPr>
        <p:grpSpPr>
          <a:xfrm>
            <a:off x="457200" y="1237825"/>
            <a:ext cx="776900" cy="486300"/>
            <a:chOff x="457200" y="1466425"/>
            <a:chExt cx="776900" cy="486300"/>
          </a:xfrm>
        </p:grpSpPr>
        <p:sp>
          <p:nvSpPr>
            <p:cNvPr id="1290" name="Google Shape;1290;p88"/>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1" name="Google Shape;1291;p88"/>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88"/>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88"/>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4" name="Google Shape;1294;p88"/>
          <p:cNvGrpSpPr/>
          <p:nvPr/>
        </p:nvGrpSpPr>
        <p:grpSpPr>
          <a:xfrm>
            <a:off x="457200" y="1828900"/>
            <a:ext cx="776900" cy="486300"/>
            <a:chOff x="457200" y="1466425"/>
            <a:chExt cx="776900" cy="486300"/>
          </a:xfrm>
        </p:grpSpPr>
        <p:sp>
          <p:nvSpPr>
            <p:cNvPr id="1295" name="Google Shape;1295;p88"/>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96" name="Google Shape;1296;p88"/>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88"/>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8" name="Google Shape;1298;p88"/>
          <p:cNvGrpSpPr/>
          <p:nvPr/>
        </p:nvGrpSpPr>
        <p:grpSpPr>
          <a:xfrm>
            <a:off x="457200" y="2419975"/>
            <a:ext cx="776900" cy="486300"/>
            <a:chOff x="457200" y="1466425"/>
            <a:chExt cx="776900" cy="486300"/>
          </a:xfrm>
        </p:grpSpPr>
        <p:sp>
          <p:nvSpPr>
            <p:cNvPr id="1299" name="Google Shape;1299;p8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00" name="Google Shape;1300;p8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88"/>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88"/>
          <p:cNvGrpSpPr/>
          <p:nvPr/>
        </p:nvGrpSpPr>
        <p:grpSpPr>
          <a:xfrm>
            <a:off x="457200" y="3011050"/>
            <a:ext cx="776900" cy="486300"/>
            <a:chOff x="457200" y="1466425"/>
            <a:chExt cx="776900" cy="486300"/>
          </a:xfrm>
        </p:grpSpPr>
        <p:sp>
          <p:nvSpPr>
            <p:cNvPr id="1303" name="Google Shape;1303;p88"/>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04" name="Google Shape;1304;p88"/>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 name="Google Shape;1305;p88"/>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6" name="Google Shape;1306;p88"/>
          <p:cNvGrpSpPr/>
          <p:nvPr/>
        </p:nvGrpSpPr>
        <p:grpSpPr>
          <a:xfrm>
            <a:off x="457200" y="3602137"/>
            <a:ext cx="776900" cy="486300"/>
            <a:chOff x="457200" y="1466425"/>
            <a:chExt cx="776900" cy="486300"/>
          </a:xfrm>
        </p:grpSpPr>
        <p:sp>
          <p:nvSpPr>
            <p:cNvPr id="1307" name="Google Shape;1307;p88"/>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08" name="Google Shape;1308;p88"/>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88"/>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0" name="Google Shape;1310;p88"/>
          <p:cNvGrpSpPr/>
          <p:nvPr/>
        </p:nvGrpSpPr>
        <p:grpSpPr>
          <a:xfrm>
            <a:off x="457200" y="4193262"/>
            <a:ext cx="776900" cy="486300"/>
            <a:chOff x="457200" y="1466425"/>
            <a:chExt cx="776900" cy="486300"/>
          </a:xfrm>
        </p:grpSpPr>
        <p:sp>
          <p:nvSpPr>
            <p:cNvPr id="1311" name="Google Shape;1311;p8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2" name="Google Shape;1312;p8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 name="Google Shape;1313;p88"/>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4" name="Google Shape;1314;p88"/>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5" name="Google Shape;1315;p88"/>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6" name="Google Shape;1316;p88"/>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88"/>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18"/>
        <p:cNvGrpSpPr/>
        <p:nvPr/>
      </p:nvGrpSpPr>
      <p:grpSpPr>
        <a:xfrm>
          <a:off x="0" y="0"/>
          <a:ext cx="0" cy="0"/>
          <a:chOff x="0" y="0"/>
          <a:chExt cx="0" cy="0"/>
        </a:xfrm>
      </p:grpSpPr>
      <p:sp>
        <p:nvSpPr>
          <p:cNvPr id="1319" name="Google Shape;1319;p89"/>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1" name="Google Shape;1321;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22" name="Google Shape;1322;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23" name="Google Shape;1323;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24" name="Google Shape;1324;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25" name="Google Shape;1325;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26" name="Google Shape;1326;p89"/>
          <p:cNvGrpSpPr/>
          <p:nvPr/>
        </p:nvGrpSpPr>
        <p:grpSpPr>
          <a:xfrm>
            <a:off x="457222" y="1149803"/>
            <a:ext cx="713194" cy="446423"/>
            <a:chOff x="457200" y="1466425"/>
            <a:chExt cx="776900" cy="486300"/>
          </a:xfrm>
        </p:grpSpPr>
        <p:sp>
          <p:nvSpPr>
            <p:cNvPr id="1327" name="Google Shape;1327;p8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28" name="Google Shape;1328;p8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89"/>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0" name="Google Shape;1330;p89"/>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89"/>
          <p:cNvGrpSpPr/>
          <p:nvPr/>
        </p:nvGrpSpPr>
        <p:grpSpPr>
          <a:xfrm>
            <a:off x="457222" y="1672428"/>
            <a:ext cx="713194" cy="446423"/>
            <a:chOff x="457200" y="1466425"/>
            <a:chExt cx="776900" cy="486300"/>
          </a:xfrm>
        </p:grpSpPr>
        <p:sp>
          <p:nvSpPr>
            <p:cNvPr id="1332" name="Google Shape;1332;p8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33" name="Google Shape;1333;p8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89"/>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5" name="Google Shape;1335;p89"/>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89"/>
          <p:cNvGrpSpPr/>
          <p:nvPr/>
        </p:nvGrpSpPr>
        <p:grpSpPr>
          <a:xfrm>
            <a:off x="457197" y="2195578"/>
            <a:ext cx="713194" cy="446423"/>
            <a:chOff x="457200" y="1466425"/>
            <a:chExt cx="776900" cy="486300"/>
          </a:xfrm>
        </p:grpSpPr>
        <p:sp>
          <p:nvSpPr>
            <p:cNvPr id="1337" name="Google Shape;1337;p8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38" name="Google Shape;1338;p8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89"/>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89"/>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89"/>
          <p:cNvGrpSpPr/>
          <p:nvPr/>
        </p:nvGrpSpPr>
        <p:grpSpPr>
          <a:xfrm>
            <a:off x="457197" y="2718203"/>
            <a:ext cx="713194" cy="446423"/>
            <a:chOff x="457200" y="1466425"/>
            <a:chExt cx="776900" cy="486300"/>
          </a:xfrm>
        </p:grpSpPr>
        <p:sp>
          <p:nvSpPr>
            <p:cNvPr id="1342" name="Google Shape;1342;p8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43" name="Google Shape;1343;p8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89"/>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89"/>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89"/>
          <p:cNvGrpSpPr/>
          <p:nvPr/>
        </p:nvGrpSpPr>
        <p:grpSpPr>
          <a:xfrm>
            <a:off x="457222" y="3240828"/>
            <a:ext cx="713194" cy="446423"/>
            <a:chOff x="457200" y="1466425"/>
            <a:chExt cx="776900" cy="486300"/>
          </a:xfrm>
        </p:grpSpPr>
        <p:sp>
          <p:nvSpPr>
            <p:cNvPr id="1347" name="Google Shape;1347;p8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48" name="Google Shape;1348;p8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89"/>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89"/>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89"/>
          <p:cNvGrpSpPr/>
          <p:nvPr/>
        </p:nvGrpSpPr>
        <p:grpSpPr>
          <a:xfrm>
            <a:off x="457222" y="3763453"/>
            <a:ext cx="713194" cy="446423"/>
            <a:chOff x="457200" y="1466425"/>
            <a:chExt cx="776900" cy="486300"/>
          </a:xfrm>
        </p:grpSpPr>
        <p:sp>
          <p:nvSpPr>
            <p:cNvPr id="1352" name="Google Shape;1352;p8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53" name="Google Shape;1353;p8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89"/>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89"/>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89"/>
          <p:cNvGrpSpPr/>
          <p:nvPr/>
        </p:nvGrpSpPr>
        <p:grpSpPr>
          <a:xfrm>
            <a:off x="457222" y="4311603"/>
            <a:ext cx="713194" cy="446423"/>
            <a:chOff x="457200" y="1466425"/>
            <a:chExt cx="776900" cy="486300"/>
          </a:xfrm>
        </p:grpSpPr>
        <p:sp>
          <p:nvSpPr>
            <p:cNvPr id="1357" name="Google Shape;1357;p8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58" name="Google Shape;1358;p8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89"/>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60"/>
        <p:cNvGrpSpPr/>
        <p:nvPr/>
      </p:nvGrpSpPr>
      <p:grpSpPr>
        <a:xfrm>
          <a:off x="0" y="0"/>
          <a:ext cx="0" cy="0"/>
          <a:chOff x="0" y="0"/>
          <a:chExt cx="0" cy="0"/>
        </a:xfrm>
      </p:grpSpPr>
      <p:sp>
        <p:nvSpPr>
          <p:cNvPr id="1361" name="Google Shape;136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2" name="Google Shape;136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63" name="Google Shape;136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64" name="Google Shape;136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65" name="Google Shape;136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66" name="Google Shape;136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7" name="Google Shape;1367;p90"/>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90"/>
          <p:cNvGrpSpPr/>
          <p:nvPr/>
        </p:nvGrpSpPr>
        <p:grpSpPr>
          <a:xfrm>
            <a:off x="457427" y="3873038"/>
            <a:ext cx="602564" cy="377174"/>
            <a:chOff x="457200" y="1466425"/>
            <a:chExt cx="776900" cy="486300"/>
          </a:xfrm>
        </p:grpSpPr>
        <p:sp>
          <p:nvSpPr>
            <p:cNvPr id="1369" name="Google Shape;1369;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70" name="Google Shape;1370;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90"/>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2" name="Google Shape;1372;p90"/>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90"/>
          <p:cNvGrpSpPr/>
          <p:nvPr/>
        </p:nvGrpSpPr>
        <p:grpSpPr>
          <a:xfrm>
            <a:off x="457315" y="4311142"/>
            <a:ext cx="602564" cy="377174"/>
            <a:chOff x="457200" y="1466425"/>
            <a:chExt cx="776900" cy="486300"/>
          </a:xfrm>
        </p:grpSpPr>
        <p:sp>
          <p:nvSpPr>
            <p:cNvPr id="1374" name="Google Shape;1374;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75" name="Google Shape;1375;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90"/>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7" name="Google Shape;1377;p90"/>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90"/>
          <p:cNvGrpSpPr/>
          <p:nvPr/>
        </p:nvGrpSpPr>
        <p:grpSpPr>
          <a:xfrm>
            <a:off x="457377" y="2996663"/>
            <a:ext cx="602564" cy="377174"/>
            <a:chOff x="457200" y="1466425"/>
            <a:chExt cx="776900" cy="486300"/>
          </a:xfrm>
        </p:grpSpPr>
        <p:sp>
          <p:nvSpPr>
            <p:cNvPr id="1379" name="Google Shape;1379;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80" name="Google Shape;1380;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90"/>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2" name="Google Shape;1382;p90"/>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90"/>
          <p:cNvGrpSpPr/>
          <p:nvPr/>
        </p:nvGrpSpPr>
        <p:grpSpPr>
          <a:xfrm>
            <a:off x="457265" y="3434767"/>
            <a:ext cx="602564" cy="377174"/>
            <a:chOff x="457200" y="1466425"/>
            <a:chExt cx="776900" cy="486300"/>
          </a:xfrm>
        </p:grpSpPr>
        <p:sp>
          <p:nvSpPr>
            <p:cNvPr id="1384" name="Google Shape;1384;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85" name="Google Shape;1385;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90"/>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90"/>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90"/>
          <p:cNvGrpSpPr/>
          <p:nvPr/>
        </p:nvGrpSpPr>
        <p:grpSpPr>
          <a:xfrm>
            <a:off x="457402" y="2135288"/>
            <a:ext cx="602564" cy="377174"/>
            <a:chOff x="457200" y="1466425"/>
            <a:chExt cx="776900" cy="486300"/>
          </a:xfrm>
        </p:grpSpPr>
        <p:sp>
          <p:nvSpPr>
            <p:cNvPr id="1389" name="Google Shape;1389;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90" name="Google Shape;1390;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90"/>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90"/>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90"/>
          <p:cNvGrpSpPr/>
          <p:nvPr/>
        </p:nvGrpSpPr>
        <p:grpSpPr>
          <a:xfrm>
            <a:off x="457290" y="2573392"/>
            <a:ext cx="602564" cy="377174"/>
            <a:chOff x="457200" y="1466425"/>
            <a:chExt cx="776900" cy="486300"/>
          </a:xfrm>
        </p:grpSpPr>
        <p:sp>
          <p:nvSpPr>
            <p:cNvPr id="1394" name="Google Shape;1394;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95" name="Google Shape;1395;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90"/>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90"/>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90"/>
          <p:cNvGrpSpPr/>
          <p:nvPr/>
        </p:nvGrpSpPr>
        <p:grpSpPr>
          <a:xfrm>
            <a:off x="457352" y="1258913"/>
            <a:ext cx="602564" cy="377174"/>
            <a:chOff x="457200" y="1466425"/>
            <a:chExt cx="776900" cy="486300"/>
          </a:xfrm>
        </p:grpSpPr>
        <p:sp>
          <p:nvSpPr>
            <p:cNvPr id="1399" name="Google Shape;1399;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00" name="Google Shape;1400;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90"/>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90"/>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90"/>
          <p:cNvGrpSpPr/>
          <p:nvPr/>
        </p:nvGrpSpPr>
        <p:grpSpPr>
          <a:xfrm>
            <a:off x="457240" y="1697017"/>
            <a:ext cx="602564" cy="377174"/>
            <a:chOff x="457200" y="1466425"/>
            <a:chExt cx="776900" cy="486300"/>
          </a:xfrm>
        </p:grpSpPr>
        <p:sp>
          <p:nvSpPr>
            <p:cNvPr id="1404" name="Google Shape;1404;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05" name="Google Shape;1405;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90"/>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407"/>
        <p:cNvGrpSpPr/>
        <p:nvPr/>
      </p:nvGrpSpPr>
      <p:grpSpPr>
        <a:xfrm>
          <a:off x="0" y="0"/>
          <a:ext cx="0" cy="0"/>
          <a:chOff x="0" y="0"/>
          <a:chExt cx="0" cy="0"/>
        </a:xfrm>
      </p:grpSpPr>
      <p:sp>
        <p:nvSpPr>
          <p:cNvPr id="1408" name="Google Shape;1408;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9" name="Google Shape;1409;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10" name="Google Shape;1410;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11" name="Google Shape;1411;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12" name="Google Shape;1412;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4" name="Google Shape;1414;p91"/>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91"/>
          <p:cNvGrpSpPr/>
          <p:nvPr/>
        </p:nvGrpSpPr>
        <p:grpSpPr>
          <a:xfrm>
            <a:off x="457427" y="3873038"/>
            <a:ext cx="602564" cy="377174"/>
            <a:chOff x="457200" y="1466425"/>
            <a:chExt cx="776900" cy="486300"/>
          </a:xfrm>
        </p:grpSpPr>
        <p:sp>
          <p:nvSpPr>
            <p:cNvPr id="1416" name="Google Shape;1416;p91"/>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17" name="Google Shape;1417;p91"/>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91"/>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9" name="Google Shape;1419;p91"/>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91"/>
          <p:cNvGrpSpPr/>
          <p:nvPr/>
        </p:nvGrpSpPr>
        <p:grpSpPr>
          <a:xfrm>
            <a:off x="457315" y="4311142"/>
            <a:ext cx="602564" cy="377174"/>
            <a:chOff x="457200" y="1466425"/>
            <a:chExt cx="776900" cy="486300"/>
          </a:xfrm>
        </p:grpSpPr>
        <p:sp>
          <p:nvSpPr>
            <p:cNvPr id="1421" name="Google Shape;1421;p9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22" name="Google Shape;1422;p9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91"/>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4" name="Google Shape;1424;p91"/>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91"/>
          <p:cNvGrpSpPr/>
          <p:nvPr/>
        </p:nvGrpSpPr>
        <p:grpSpPr>
          <a:xfrm>
            <a:off x="457377" y="2996663"/>
            <a:ext cx="602564" cy="377174"/>
            <a:chOff x="457200" y="1466425"/>
            <a:chExt cx="776900" cy="486300"/>
          </a:xfrm>
        </p:grpSpPr>
        <p:sp>
          <p:nvSpPr>
            <p:cNvPr id="1426" name="Google Shape;1426;p91"/>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27" name="Google Shape;1427;p91"/>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91"/>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9" name="Google Shape;1429;p91"/>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91"/>
          <p:cNvGrpSpPr/>
          <p:nvPr/>
        </p:nvGrpSpPr>
        <p:grpSpPr>
          <a:xfrm>
            <a:off x="457265" y="3434767"/>
            <a:ext cx="602564" cy="377174"/>
            <a:chOff x="457200" y="1466425"/>
            <a:chExt cx="776900" cy="486300"/>
          </a:xfrm>
        </p:grpSpPr>
        <p:sp>
          <p:nvSpPr>
            <p:cNvPr id="1431" name="Google Shape;1431;p91"/>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32" name="Google Shape;1432;p91"/>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91"/>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91"/>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91"/>
          <p:cNvGrpSpPr/>
          <p:nvPr/>
        </p:nvGrpSpPr>
        <p:grpSpPr>
          <a:xfrm>
            <a:off x="457402" y="2135288"/>
            <a:ext cx="602564" cy="377174"/>
            <a:chOff x="457200" y="1466425"/>
            <a:chExt cx="776900" cy="486300"/>
          </a:xfrm>
        </p:grpSpPr>
        <p:sp>
          <p:nvSpPr>
            <p:cNvPr id="1436" name="Google Shape;1436;p91"/>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37" name="Google Shape;1437;p91"/>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91"/>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9" name="Google Shape;1439;p91"/>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0" name="Google Shape;1440;p91"/>
          <p:cNvGrpSpPr/>
          <p:nvPr/>
        </p:nvGrpSpPr>
        <p:grpSpPr>
          <a:xfrm>
            <a:off x="457290" y="2573392"/>
            <a:ext cx="602564" cy="377174"/>
            <a:chOff x="457200" y="1466425"/>
            <a:chExt cx="776900" cy="486300"/>
          </a:xfrm>
        </p:grpSpPr>
        <p:sp>
          <p:nvSpPr>
            <p:cNvPr id="1441" name="Google Shape;1441;p9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42" name="Google Shape;1442;p9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91"/>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4" name="Google Shape;1444;p91"/>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91"/>
          <p:cNvGrpSpPr/>
          <p:nvPr/>
        </p:nvGrpSpPr>
        <p:grpSpPr>
          <a:xfrm>
            <a:off x="457352" y="1258913"/>
            <a:ext cx="602564" cy="377174"/>
            <a:chOff x="457200" y="1466425"/>
            <a:chExt cx="776900" cy="486300"/>
          </a:xfrm>
        </p:grpSpPr>
        <p:sp>
          <p:nvSpPr>
            <p:cNvPr id="1446" name="Google Shape;1446;p91"/>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47" name="Google Shape;1447;p91"/>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91"/>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9" name="Google Shape;1449;p91"/>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91"/>
          <p:cNvGrpSpPr/>
          <p:nvPr/>
        </p:nvGrpSpPr>
        <p:grpSpPr>
          <a:xfrm>
            <a:off x="457240" y="1697017"/>
            <a:ext cx="602564" cy="377174"/>
            <a:chOff x="457200" y="1466425"/>
            <a:chExt cx="776900" cy="486300"/>
          </a:xfrm>
        </p:grpSpPr>
        <p:sp>
          <p:nvSpPr>
            <p:cNvPr id="1451" name="Google Shape;1451;p91"/>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52" name="Google Shape;1452;p91"/>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91"/>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54"/>
        <p:cNvGrpSpPr/>
        <p:nvPr/>
      </p:nvGrpSpPr>
      <p:grpSpPr>
        <a:xfrm>
          <a:off x="0" y="0"/>
          <a:ext cx="0" cy="0"/>
          <a:chOff x="0" y="0"/>
          <a:chExt cx="0" cy="0"/>
        </a:xfrm>
      </p:grpSpPr>
      <p:sp>
        <p:nvSpPr>
          <p:cNvPr id="1455" name="Google Shape;1455;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6" name="Google Shape;1456;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7" name="Google Shape;1457;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58" name="Google Shape;1458;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59" name="Google Shape;1459;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0" name="Google Shape;1460;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1" name="Google Shape;1461;p92"/>
          <p:cNvGrpSpPr/>
          <p:nvPr/>
        </p:nvGrpSpPr>
        <p:grpSpPr>
          <a:xfrm>
            <a:off x="457181" y="1345103"/>
            <a:ext cx="533372" cy="533480"/>
            <a:chOff x="457200" y="1378813"/>
            <a:chExt cx="695400" cy="695450"/>
          </a:xfrm>
        </p:grpSpPr>
        <p:sp>
          <p:nvSpPr>
            <p:cNvPr id="1462" name="Google Shape;1462;p9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3" name="Google Shape;1463;p92"/>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4" name="Google Shape;1464;p92"/>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2"/>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6" name="Google Shape;1466;p92"/>
          <p:cNvGrpSpPr/>
          <p:nvPr/>
        </p:nvGrpSpPr>
        <p:grpSpPr>
          <a:xfrm>
            <a:off x="3228956" y="1345103"/>
            <a:ext cx="533372" cy="533480"/>
            <a:chOff x="457200" y="1378813"/>
            <a:chExt cx="695400" cy="695450"/>
          </a:xfrm>
        </p:grpSpPr>
        <p:sp>
          <p:nvSpPr>
            <p:cNvPr id="1467" name="Google Shape;1467;p9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68" name="Google Shape;1468;p92"/>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92"/>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2"/>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71" name="Google Shape;1471;p92"/>
          <p:cNvGrpSpPr/>
          <p:nvPr/>
        </p:nvGrpSpPr>
        <p:grpSpPr>
          <a:xfrm>
            <a:off x="6134081" y="1345853"/>
            <a:ext cx="533372" cy="533480"/>
            <a:chOff x="457200" y="1378813"/>
            <a:chExt cx="695400" cy="695450"/>
          </a:xfrm>
        </p:grpSpPr>
        <p:sp>
          <p:nvSpPr>
            <p:cNvPr id="1472" name="Google Shape;1472;p9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73" name="Google Shape;1473;p92"/>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92"/>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2"/>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76"/>
        <p:cNvGrpSpPr/>
        <p:nvPr/>
      </p:nvGrpSpPr>
      <p:grpSpPr>
        <a:xfrm>
          <a:off x="0" y="0"/>
          <a:ext cx="0" cy="0"/>
          <a:chOff x="0" y="0"/>
          <a:chExt cx="0" cy="0"/>
        </a:xfrm>
      </p:grpSpPr>
      <p:pic>
        <p:nvPicPr>
          <p:cNvPr id="1477" name="Google Shape;1477;p93"/>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78" name="Google Shape;1478;p93"/>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85" name="Google Shape;1485;p93"/>
          <p:cNvGrpSpPr/>
          <p:nvPr/>
        </p:nvGrpSpPr>
        <p:grpSpPr>
          <a:xfrm>
            <a:off x="457206" y="1421303"/>
            <a:ext cx="533372" cy="533480"/>
            <a:chOff x="457200" y="1378813"/>
            <a:chExt cx="695400" cy="695450"/>
          </a:xfrm>
        </p:grpSpPr>
        <p:sp>
          <p:nvSpPr>
            <p:cNvPr id="1486" name="Google Shape;1486;p93"/>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87" name="Google Shape;1487;p93"/>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8" name="Google Shape;1488;p93"/>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9" name="Google Shape;1489;p93"/>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0" name="Google Shape;1490;p93"/>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1" name="Google Shape;1491;p93"/>
          <p:cNvGrpSpPr/>
          <p:nvPr/>
        </p:nvGrpSpPr>
        <p:grpSpPr>
          <a:xfrm>
            <a:off x="4936306" y="1423553"/>
            <a:ext cx="533372" cy="533480"/>
            <a:chOff x="457200" y="1378813"/>
            <a:chExt cx="695400" cy="695450"/>
          </a:xfrm>
        </p:grpSpPr>
        <p:sp>
          <p:nvSpPr>
            <p:cNvPr id="1492" name="Google Shape;1492;p93"/>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93" name="Google Shape;1493;p93"/>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93"/>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5" name="Google Shape;1495;p93"/>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96"/>
        <p:cNvGrpSpPr/>
        <p:nvPr/>
      </p:nvGrpSpPr>
      <p:grpSpPr>
        <a:xfrm>
          <a:off x="0" y="0"/>
          <a:ext cx="0" cy="0"/>
          <a:chOff x="0" y="0"/>
          <a:chExt cx="0" cy="0"/>
        </a:xfrm>
      </p:grpSpPr>
      <p:sp>
        <p:nvSpPr>
          <p:cNvPr id="1497" name="Google Shape;149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8" name="Google Shape;149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99" name="Google Shape;149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0" name="Google Shape;150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1" name="Google Shape;150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2" name="Google Shape;150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94"/>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04" name="Google Shape;1504;p94"/>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4"/>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4"/>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94"/>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4"/>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09" name="Google Shape;1509;p94"/>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10" name="Google Shape;1510;p94"/>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4"/>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4"/>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94"/>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94"/>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15" name="Google Shape;1515;p94"/>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16" name="Google Shape;1516;p94"/>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4"/>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94"/>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94"/>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20" name="Google Shape;1520;p94"/>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1" name="Google Shape;1521;p94"/>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2" name="Google Shape;1522;p94"/>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23"/>
        <p:cNvGrpSpPr/>
        <p:nvPr/>
      </p:nvGrpSpPr>
      <p:grpSpPr>
        <a:xfrm>
          <a:off x="0" y="0"/>
          <a:ext cx="0" cy="0"/>
          <a:chOff x="0" y="0"/>
          <a:chExt cx="0" cy="0"/>
        </a:xfrm>
      </p:grpSpPr>
      <p:sp>
        <p:nvSpPr>
          <p:cNvPr id="1524" name="Google Shape;1524;p9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6" name="Google Shape;152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7" name="Google Shape;152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8" name="Google Shape;152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9" name="Google Shape;152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0" name="Google Shape;153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1" name="Google Shape;1531;p9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9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9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9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9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6" name="Google Shape;1536;p9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9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8" name="Google Shape;1538;p95"/>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9" name="Google Shape;1539;p95"/>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40" name="Google Shape;1540;p95"/>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41" name="Google Shape;1541;p95"/>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42"/>
        <p:cNvGrpSpPr/>
        <p:nvPr/>
      </p:nvGrpSpPr>
      <p:grpSpPr>
        <a:xfrm>
          <a:off x="0" y="0"/>
          <a:ext cx="0" cy="0"/>
          <a:chOff x="0" y="0"/>
          <a:chExt cx="0" cy="0"/>
        </a:xfrm>
      </p:grpSpPr>
      <p:sp>
        <p:nvSpPr>
          <p:cNvPr id="1543" name="Google Shape;1543;p9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5" name="Google Shape;1545;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6" name="Google Shape;1546;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7" name="Google Shape;1547;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8" name="Google Shape;1548;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9" name="Google Shape;1549;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0" name="Google Shape;1550;p9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9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9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5" name="Google Shape;1555;p9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9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7" name="Google Shape;1557;p96"/>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58" name="Google Shape;1558;p96"/>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59" name="Google Shape;1559;p96"/>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60" name="Google Shape;1560;p96"/>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61"/>
        <p:cNvGrpSpPr/>
        <p:nvPr/>
      </p:nvGrpSpPr>
      <p:grpSpPr>
        <a:xfrm>
          <a:off x="0" y="0"/>
          <a:ext cx="0" cy="0"/>
          <a:chOff x="0" y="0"/>
          <a:chExt cx="0" cy="0"/>
        </a:xfrm>
      </p:grpSpPr>
      <p:sp>
        <p:nvSpPr>
          <p:cNvPr id="1562" name="Google Shape;1562;p9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4" name="Google Shape;156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5" name="Google Shape;156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6" name="Google Shape;156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7" name="Google Shape;156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8" name="Google Shape;156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9" name="Google Shape;1569;p97"/>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9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9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9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7"/>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4" name="Google Shape;1574;p97"/>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97"/>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6" name="Google Shape;1576;p97"/>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77" name="Google Shape;1577;p97"/>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78" name="Google Shape;1578;p97"/>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79" name="Google Shape;1579;p97"/>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80"/>
        <p:cNvGrpSpPr/>
        <p:nvPr/>
      </p:nvGrpSpPr>
      <p:grpSpPr>
        <a:xfrm>
          <a:off x="0" y="0"/>
          <a:ext cx="0" cy="0"/>
          <a:chOff x="0" y="0"/>
          <a:chExt cx="0" cy="0"/>
        </a:xfrm>
      </p:grpSpPr>
      <p:sp>
        <p:nvSpPr>
          <p:cNvPr id="1581" name="Google Shape;1581;p9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3" name="Google Shape;1583;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4" name="Google Shape;1584;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5" name="Google Shape;1585;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6" name="Google Shape;1586;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7" name="Google Shape;1587;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8" name="Google Shape;1588;p9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9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9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9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9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3" name="Google Shape;1593;p9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9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5" name="Google Shape;1595;p98"/>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96" name="Google Shape;1596;p98"/>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97" name="Google Shape;1597;p98"/>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98" name="Google Shape;1598;p98"/>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99"/>
        <p:cNvGrpSpPr/>
        <p:nvPr/>
      </p:nvGrpSpPr>
      <p:grpSpPr>
        <a:xfrm>
          <a:off x="0" y="0"/>
          <a:ext cx="0" cy="0"/>
          <a:chOff x="0" y="0"/>
          <a:chExt cx="0" cy="0"/>
        </a:xfrm>
      </p:grpSpPr>
      <p:sp>
        <p:nvSpPr>
          <p:cNvPr id="1600" name="Google Shape;1600;p9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2" name="Google Shape;1602;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3" name="Google Shape;1603;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4" name="Google Shape;1604;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5" name="Google Shape;1605;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9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8" name="Google Shape;1608;p9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9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9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9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9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9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9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6" name="Google Shape;1616;p99"/>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99"/>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18" name="Google Shape;1618;p99"/>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99"/>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20" name="Google Shape;1620;p99"/>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21"/>
        <p:cNvGrpSpPr/>
        <p:nvPr/>
      </p:nvGrpSpPr>
      <p:grpSpPr>
        <a:xfrm>
          <a:off x="0" y="0"/>
          <a:ext cx="0" cy="0"/>
          <a:chOff x="0" y="0"/>
          <a:chExt cx="0" cy="0"/>
        </a:xfrm>
      </p:grpSpPr>
      <p:sp>
        <p:nvSpPr>
          <p:cNvPr id="1622" name="Google Shape;1622;p10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4" name="Google Shape;1624;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5" name="Google Shape;1625;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7" name="Google Shape;1627;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10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10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0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0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0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10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10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10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0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8" name="Google Shape;1638;p100"/>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39" name="Google Shape;1639;p100"/>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40" name="Google Shape;1640;p100"/>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41" name="Google Shape;1641;p100"/>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42" name="Google Shape;1642;p100"/>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43"/>
        <p:cNvGrpSpPr/>
        <p:nvPr/>
      </p:nvGrpSpPr>
      <p:grpSpPr>
        <a:xfrm>
          <a:off x="0" y="0"/>
          <a:ext cx="0" cy="0"/>
          <a:chOff x="0" y="0"/>
          <a:chExt cx="0" cy="0"/>
        </a:xfrm>
      </p:grpSpPr>
      <p:sp>
        <p:nvSpPr>
          <p:cNvPr id="1644" name="Google Shape;1644;p10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6" name="Google Shape;1646;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7" name="Google Shape;1647;p1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8" name="Google Shape;1648;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9" name="Google Shape;1649;p1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101"/>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10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0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0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0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101"/>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101"/>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10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0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0" name="Google Shape;1660;p101"/>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61" name="Google Shape;1661;p101"/>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62" name="Google Shape;1662;p101"/>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63" name="Google Shape;1663;p101"/>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64" name="Google Shape;1664;p101"/>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65"/>
        <p:cNvGrpSpPr/>
        <p:nvPr/>
      </p:nvGrpSpPr>
      <p:grpSpPr>
        <a:xfrm>
          <a:off x="0" y="0"/>
          <a:ext cx="0" cy="0"/>
          <a:chOff x="0" y="0"/>
          <a:chExt cx="0" cy="0"/>
        </a:xfrm>
      </p:grpSpPr>
      <p:sp>
        <p:nvSpPr>
          <p:cNvPr id="1666" name="Google Shape;1666;p10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8" name="Google Shape;1668;p1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9" name="Google Shape;1669;p1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0" name="Google Shape;1670;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1" name="Google Shape;1671;p1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1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10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4" name="Google Shape;1674;p10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0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0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0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10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9" name="Google Shape;1679;p10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10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0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2" name="Google Shape;1682;p102"/>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83" name="Google Shape;1683;p102"/>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84" name="Google Shape;1684;p102"/>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85" name="Google Shape;1685;p102"/>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86" name="Google Shape;1686;p102"/>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theme" Target="../theme/theme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8" Type="http://schemas.openxmlformats.org/officeDocument/2006/relationships/slideLayout" Target="../slideLayouts/slideLayout73.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1" Type="http://schemas.openxmlformats.org/officeDocument/2006/relationships/slideLayout" Target="../slideLayouts/slideLayout66.xml"/><Relationship Id="rId6"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4"/>
        <p:cNvGrpSpPr/>
        <p:nvPr/>
      </p:nvGrpSpPr>
      <p:grpSpPr>
        <a:xfrm>
          <a:off x="0" y="0"/>
          <a:ext cx="0" cy="0"/>
          <a:chOff x="0" y="0"/>
          <a:chExt cx="0" cy="0"/>
        </a:xfrm>
      </p:grpSpPr>
      <p:sp>
        <p:nvSpPr>
          <p:cNvPr id="1035" name="Google Shape;1035;p6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hyperlink" Target="https://www.switchboard.tech/"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oding-boot-camp/checkpoint-bank/blob/master/checkpoints/multiple-choice/03-JavaScript-MC/03-JavaScript-MC.md" TargetMode="External"/><Relationship Id="rId2" Type="http://schemas.openxmlformats.org/officeDocument/2006/relationships/hyperlink" Target="https://www.switchboard.tech/checkpoint/8cc7f6f759462f0a3077cc258980f1a5" TargetMode="Externa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11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5.1</a:t>
            </a:r>
            <a:endParaRPr/>
          </a:p>
        </p:txBody>
      </p:sp>
      <p:sp>
        <p:nvSpPr>
          <p:cNvPr id="2038" name="Google Shape;2038;p117"/>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JavaScript and jQuery Review</a:t>
            </a:r>
            <a:endParaRPr/>
          </a:p>
        </p:txBody>
      </p:sp>
      <p:sp>
        <p:nvSpPr>
          <p:cNvPr id="2039" name="Google Shape;2039;p117"/>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50BB-C8E3-744D-8BDF-0B617C7B180C}"/>
              </a:ext>
            </a:extLst>
          </p:cNvPr>
          <p:cNvSpPr>
            <a:spLocks noGrp="1"/>
          </p:cNvSpPr>
          <p:nvPr>
            <p:ph type="title"/>
          </p:nvPr>
        </p:nvSpPr>
        <p:spPr/>
        <p:txBody>
          <a:bodyPr/>
          <a:lstStyle/>
          <a:p>
            <a:r>
              <a:rPr lang="en-US" dirty="0" err="1"/>
              <a:t>CheckPoint</a:t>
            </a:r>
            <a:r>
              <a:rPr lang="en-US" dirty="0"/>
              <a:t> Overview… (6:35-6:40)</a:t>
            </a:r>
          </a:p>
        </p:txBody>
      </p:sp>
      <p:sp>
        <p:nvSpPr>
          <p:cNvPr id="4" name="Subtitle 3">
            <a:extLst>
              <a:ext uri="{FF2B5EF4-FFF2-40B4-BE49-F238E27FC236}">
                <a16:creationId xmlns:a16="http://schemas.microsoft.com/office/drawing/2014/main" id="{45FEFE3A-DD44-2E47-A79F-A5080D6C6BC1}"/>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99E6FF83-66EA-174D-93F7-97576688A364}"/>
              </a:ext>
            </a:extLst>
          </p:cNvPr>
          <p:cNvSpPr>
            <a:spLocks noGrp="1"/>
          </p:cNvSpPr>
          <p:nvPr>
            <p:ph type="body" idx="3"/>
          </p:nvPr>
        </p:nvSpPr>
        <p:spPr>
          <a:xfrm>
            <a:off x="175" y="731520"/>
            <a:ext cx="9144000" cy="4174930"/>
          </a:xfrm>
        </p:spPr>
        <p:txBody>
          <a:bodyPr/>
          <a:lstStyle/>
          <a:p>
            <a:r>
              <a:rPr lang="en-US" dirty="0"/>
              <a:t>Read carefully and</a:t>
            </a:r>
          </a:p>
          <a:p>
            <a:r>
              <a:rPr lang="en-US" dirty="0"/>
              <a:t>Focus on thinking about the right answer </a:t>
            </a:r>
          </a:p>
          <a:p>
            <a:r>
              <a:rPr lang="en-US" dirty="0"/>
              <a:t>rather than using any test-taking skills they may have learned:</a:t>
            </a:r>
          </a:p>
          <a:p>
            <a:pPr lvl="1"/>
            <a:r>
              <a:rPr lang="en-US" dirty="0"/>
              <a:t>"There are no silly answers or obvious throwaway responses on this quiz, </a:t>
            </a:r>
          </a:p>
          <a:p>
            <a:pPr lvl="1"/>
            <a:r>
              <a:rPr lang="en-US" dirty="0"/>
              <a:t>because those kinds of answers reduce the likelihood that we'll be able to figure out whether we've taught something effectively."</a:t>
            </a:r>
          </a:p>
          <a:p>
            <a:pPr lvl="1"/>
            <a:r>
              <a:rPr lang="en-US" dirty="0"/>
              <a:t>"Test taking strategies you may have learned for standardized tests </a:t>
            </a:r>
            <a:r>
              <a:rPr lang="en-US" i="1" dirty="0"/>
              <a:t>will not work</a:t>
            </a:r>
            <a:r>
              <a:rPr lang="en-US" dirty="0"/>
              <a:t>, </a:t>
            </a:r>
          </a:p>
          <a:p>
            <a:pPr lvl="1"/>
            <a:r>
              <a:rPr lang="en-US" dirty="0"/>
              <a:t>so instead of focusing on eliminating wrong answers or looking for sneaky context cues, </a:t>
            </a:r>
          </a:p>
          <a:p>
            <a:pPr lvl="1"/>
            <a:r>
              <a:rPr lang="en-US" dirty="0"/>
              <a:t>read the question and each of the possible choices carefully."</a:t>
            </a:r>
          </a:p>
          <a:p>
            <a:r>
              <a:rPr lang="en-US" dirty="0"/>
              <a:t>REMEMBER: the purpose of this is to help you, </a:t>
            </a:r>
          </a:p>
          <a:p>
            <a:r>
              <a:rPr lang="en-US" dirty="0"/>
              <a:t>REMEMBER: the outcome does not impact their grade or graduation requirements. </a:t>
            </a:r>
          </a:p>
        </p:txBody>
      </p:sp>
    </p:spTree>
    <p:extLst>
      <p:ext uri="{BB962C8B-B14F-4D97-AF65-F5344CB8AC3E}">
        <p14:creationId xmlns:p14="http://schemas.microsoft.com/office/powerpoint/2010/main" val="9803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50BB-C8E3-744D-8BDF-0B617C7B180C}"/>
              </a:ext>
            </a:extLst>
          </p:cNvPr>
          <p:cNvSpPr>
            <a:spLocks noGrp="1"/>
          </p:cNvSpPr>
          <p:nvPr>
            <p:ph type="title"/>
          </p:nvPr>
        </p:nvSpPr>
        <p:spPr/>
        <p:txBody>
          <a:bodyPr/>
          <a:lstStyle/>
          <a:p>
            <a:r>
              <a:rPr lang="en-US" dirty="0"/>
              <a:t>Take the Checkpoint -  (6:40-6:50) (10 mins)</a:t>
            </a:r>
          </a:p>
        </p:txBody>
      </p:sp>
      <p:sp>
        <p:nvSpPr>
          <p:cNvPr id="4" name="Subtitle 3">
            <a:extLst>
              <a:ext uri="{FF2B5EF4-FFF2-40B4-BE49-F238E27FC236}">
                <a16:creationId xmlns:a16="http://schemas.microsoft.com/office/drawing/2014/main" id="{45FEFE3A-DD44-2E47-A79F-A5080D6C6BC1}"/>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99E6FF83-66EA-174D-93F7-97576688A364}"/>
              </a:ext>
            </a:extLst>
          </p:cNvPr>
          <p:cNvSpPr>
            <a:spLocks noGrp="1"/>
          </p:cNvSpPr>
          <p:nvPr>
            <p:ph type="body" idx="3"/>
          </p:nvPr>
        </p:nvSpPr>
        <p:spPr>
          <a:xfrm>
            <a:off x="175" y="731520"/>
            <a:ext cx="9144000" cy="4174930"/>
          </a:xfrm>
        </p:spPr>
        <p:txBody>
          <a:bodyPr/>
          <a:lstStyle/>
          <a:p>
            <a:pPr marL="139700" indent="0">
              <a:buNone/>
            </a:pPr>
            <a:r>
              <a:rPr lang="en-US" dirty="0">
                <a:hlinkClick r:id="rId2"/>
              </a:rPr>
              <a:t>https://www.switchboard.tech</a:t>
            </a:r>
            <a:endParaRPr lang="en-US" dirty="0">
              <a:hlinkClick r:id="" action="ppaction://noaction"/>
            </a:endParaRPr>
          </a:p>
          <a:p>
            <a:pPr marL="139700" indent="0">
              <a:buNone/>
            </a:pPr>
            <a:r>
              <a:rPr lang="en-US" dirty="0">
                <a:hlinkClick r:id="" action="ppaction://noaction"/>
              </a:rPr>
              <a:t>https://www.switchboard.tech/checkpoint/8cc7f6f759462f0a3077cc258980f1a5</a:t>
            </a:r>
            <a:endParaRPr lang="en-US" dirty="0"/>
          </a:p>
          <a:p>
            <a:pPr marL="139700" indent="0">
              <a:buNone/>
            </a:pPr>
            <a:endParaRPr lang="en-US" dirty="0"/>
          </a:p>
          <a:p>
            <a:r>
              <a:rPr lang="en-US" dirty="0"/>
              <a:t>YOU ARE </a:t>
            </a:r>
            <a:r>
              <a:rPr lang="en-US" b="1" i="1" u="sng" dirty="0"/>
              <a:t>TESTING US</a:t>
            </a:r>
            <a:r>
              <a:rPr lang="en-US" dirty="0"/>
              <a:t> WITH WHETHER WE TAUGHT YOU WELL</a:t>
            </a:r>
          </a:p>
          <a:p>
            <a:endParaRPr lang="en-US" dirty="0"/>
          </a:p>
          <a:p>
            <a:pPr lvl="1"/>
            <a:r>
              <a:rPr lang="en-US" dirty="0"/>
              <a:t>Once you select your name, it will take you to the Checkpoint</a:t>
            </a:r>
          </a:p>
          <a:p>
            <a:pPr lvl="1"/>
            <a:r>
              <a:rPr lang="en-US" dirty="0"/>
              <a:t>Checkpoints must be completed in class, </a:t>
            </a:r>
          </a:p>
          <a:p>
            <a:pPr lvl="1"/>
            <a:r>
              <a:rPr lang="en-US" b="1" dirty="0"/>
              <a:t>not at home</a:t>
            </a:r>
            <a:r>
              <a:rPr lang="en-US" dirty="0"/>
              <a:t>, to ensure we will be able to effectively find and help struggling students</a:t>
            </a:r>
          </a:p>
          <a:p>
            <a:pPr lvl="1"/>
            <a:r>
              <a:rPr lang="en-US" dirty="0"/>
              <a:t>DON’T LOOK UP ANSWERS</a:t>
            </a:r>
          </a:p>
          <a:p>
            <a:pPr lvl="1"/>
            <a:r>
              <a:rPr lang="en-US" dirty="0"/>
              <a:t>We do not use grades from CHECKPOINTS toward graduation requirements. </a:t>
            </a:r>
          </a:p>
          <a:p>
            <a:pPr lvl="1"/>
            <a:r>
              <a:rPr lang="en-US" dirty="0"/>
              <a:t>SO DON’T WORRY ABOUT FEELING LIKE YOU DON’T UNDERSTAND SOMETHING</a:t>
            </a:r>
          </a:p>
          <a:p>
            <a:pPr lvl="1"/>
            <a:r>
              <a:rPr lang="en-US" dirty="0"/>
              <a:t>It is safe to FAIL, where such failure is VISIBLE. </a:t>
            </a:r>
          </a:p>
          <a:p>
            <a:pPr lvl="1"/>
            <a:r>
              <a:rPr lang="en-US" dirty="0"/>
              <a:t>Yuri will have the results of the Checkpoint within an hour of its completion</a:t>
            </a:r>
            <a:br>
              <a:rPr lang="en-US" dirty="0"/>
            </a:br>
            <a:endParaRPr lang="en-US" dirty="0"/>
          </a:p>
        </p:txBody>
      </p:sp>
    </p:spTree>
    <p:extLst>
      <p:ext uri="{BB962C8B-B14F-4D97-AF65-F5344CB8AC3E}">
        <p14:creationId xmlns:p14="http://schemas.microsoft.com/office/powerpoint/2010/main" val="391031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7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081" name="Google Shape;108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jQuery $(Begins)</a:t>
            </a:r>
            <a:endParaRPr/>
          </a:p>
        </p:txBody>
      </p:sp>
    </p:spTree>
    <p:extLst>
      <p:ext uri="{BB962C8B-B14F-4D97-AF65-F5344CB8AC3E}">
        <p14:creationId xmlns:p14="http://schemas.microsoft.com/office/powerpoint/2010/main" val="83272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dirty="0"/>
              <a:t>Today’s Plan (6:50 – 6:55)</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2046" name="Google Shape;2046;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047" name="Google Shape;2047;p118"/>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8" name="Google Shape;2048;p118"/>
          <p:cNvGrpSpPr/>
          <p:nvPr/>
        </p:nvGrpSpPr>
        <p:grpSpPr>
          <a:xfrm>
            <a:off x="457200" y="1226413"/>
            <a:ext cx="776889" cy="621300"/>
            <a:chOff x="457200" y="1378813"/>
            <a:chExt cx="776889" cy="621300"/>
          </a:xfrm>
        </p:grpSpPr>
        <p:sp>
          <p:nvSpPr>
            <p:cNvPr id="2049" name="Google Shape;2049;p1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50" name="Google Shape;2050;p1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118"/>
          <p:cNvGrpSpPr/>
          <p:nvPr/>
        </p:nvGrpSpPr>
        <p:grpSpPr>
          <a:xfrm>
            <a:off x="457200" y="2076325"/>
            <a:ext cx="776889" cy="621300"/>
            <a:chOff x="457200" y="1378813"/>
            <a:chExt cx="776889" cy="621300"/>
          </a:xfrm>
        </p:grpSpPr>
        <p:sp>
          <p:nvSpPr>
            <p:cNvPr id="2052" name="Google Shape;2052;p1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53" name="Google Shape;2053;p1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118"/>
          <p:cNvGrpSpPr/>
          <p:nvPr/>
        </p:nvGrpSpPr>
        <p:grpSpPr>
          <a:xfrm>
            <a:off x="457200" y="2921450"/>
            <a:ext cx="776889" cy="621300"/>
            <a:chOff x="457200" y="1378813"/>
            <a:chExt cx="776889" cy="621300"/>
          </a:xfrm>
        </p:grpSpPr>
        <p:sp>
          <p:nvSpPr>
            <p:cNvPr id="2055" name="Google Shape;2055;p1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56" name="Google Shape;2056;p1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7" name="Google Shape;2057;p118"/>
          <p:cNvSpPr txBox="1">
            <a:spLocks noGrp="1"/>
          </p:cNvSpPr>
          <p:nvPr>
            <p:ph type="subTitle" idx="1"/>
          </p:nvPr>
        </p:nvSpPr>
        <p:spPr>
          <a:xfrm>
            <a:off x="-12300" y="12456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Answer any lingering questions. </a:t>
            </a:r>
            <a:endParaRPr sz="1800">
              <a:latin typeface="Roboto"/>
              <a:ea typeface="Roboto"/>
              <a:cs typeface="Roboto"/>
              <a:sym typeface="Roboto"/>
            </a:endParaRPr>
          </a:p>
        </p:txBody>
      </p:sp>
      <p:sp>
        <p:nvSpPr>
          <p:cNvPr id="2058" name="Google Shape;2058;p118"/>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18"/>
          <p:cNvSpPr/>
          <p:nvPr/>
        </p:nvSpPr>
        <p:spPr>
          <a:xfrm>
            <a:off x="1352550" y="2921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18"/>
          <p:cNvSpPr txBox="1">
            <a:spLocks noGrp="1"/>
          </p:cNvSpPr>
          <p:nvPr>
            <p:ph type="subTitle" idx="2"/>
          </p:nvPr>
        </p:nvSpPr>
        <p:spPr>
          <a:xfrm>
            <a:off x="-12300" y="20811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Outline the major topics covered so far.</a:t>
            </a:r>
            <a:endParaRPr sz="1800">
              <a:latin typeface="Roboto"/>
              <a:ea typeface="Roboto"/>
              <a:cs typeface="Roboto"/>
              <a:sym typeface="Roboto"/>
            </a:endParaRPr>
          </a:p>
        </p:txBody>
      </p:sp>
      <p:sp>
        <p:nvSpPr>
          <p:cNvPr id="2061" name="Google Shape;2061;p118"/>
          <p:cNvSpPr txBox="1">
            <a:spLocks noGrp="1"/>
          </p:cNvSpPr>
          <p:nvPr>
            <p:ph type="subTitle" idx="3"/>
          </p:nvPr>
        </p:nvSpPr>
        <p:spPr>
          <a:xfrm>
            <a:off x="0" y="29238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Break into groups for a heavily supported coding session.</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32B3D6-83A9-944E-9AED-B8C9ADF4CB60}"/>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C592AA25-9B5A-5C41-827B-38D2C727CDF8}"/>
              </a:ext>
            </a:extLst>
          </p:cNvPr>
          <p:cNvPicPr>
            <a:picLocks noChangeAspect="1"/>
          </p:cNvPicPr>
          <p:nvPr/>
        </p:nvPicPr>
        <p:blipFill>
          <a:blip r:embed="rId2"/>
          <a:stretch>
            <a:fillRect/>
          </a:stretch>
        </p:blipFill>
        <p:spPr>
          <a:xfrm>
            <a:off x="3143250" y="355821"/>
            <a:ext cx="2857500" cy="2857500"/>
          </a:xfrm>
          <a:prstGeom prst="rect">
            <a:avLst/>
          </a:prstGeom>
        </p:spPr>
      </p:pic>
      <p:sp>
        <p:nvSpPr>
          <p:cNvPr id="5" name="TextBox 4">
            <a:extLst>
              <a:ext uri="{FF2B5EF4-FFF2-40B4-BE49-F238E27FC236}">
                <a16:creationId xmlns:a16="http://schemas.microsoft.com/office/drawing/2014/main" id="{2E2DB406-301B-3149-B019-F26EFE76F862}"/>
              </a:ext>
            </a:extLst>
          </p:cNvPr>
          <p:cNvSpPr txBox="1"/>
          <p:nvPr/>
        </p:nvSpPr>
        <p:spPr>
          <a:xfrm>
            <a:off x="866692" y="3603320"/>
            <a:ext cx="7914346" cy="830997"/>
          </a:xfrm>
          <a:prstGeom prst="rect">
            <a:avLst/>
          </a:prstGeom>
          <a:noFill/>
        </p:spPr>
        <p:txBody>
          <a:bodyPr wrap="none" rtlCol="0">
            <a:spAutoFit/>
          </a:bodyPr>
          <a:lstStyle/>
          <a:p>
            <a:r>
              <a:rPr lang="en-US" sz="2400" b="1" dirty="0"/>
              <a:t>Rearrange Yourselves And Sit Next to Someone New</a:t>
            </a:r>
          </a:p>
          <a:p>
            <a:pPr algn="ctr"/>
            <a:r>
              <a:rPr lang="en-US" sz="2400" b="1" dirty="0"/>
              <a:t>(6:55-7:00)</a:t>
            </a:r>
          </a:p>
        </p:txBody>
      </p:sp>
    </p:spTree>
    <p:extLst>
      <p:ext uri="{BB962C8B-B14F-4D97-AF65-F5344CB8AC3E}">
        <p14:creationId xmlns:p14="http://schemas.microsoft.com/office/powerpoint/2010/main" val="236663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11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Recap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The Important Stuff (7:00-7:05)</a:t>
            </a:r>
            <a:endParaRPr dirty="0"/>
          </a:p>
        </p:txBody>
      </p:sp>
      <p:sp>
        <p:nvSpPr>
          <p:cNvPr id="2074" name="Google Shape;2074;p120"/>
          <p:cNvSpPr/>
          <p:nvPr/>
        </p:nvSpPr>
        <p:spPr>
          <a:xfrm>
            <a:off x="1179113" y="40254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5" name="Google Shape;2075;p120"/>
          <p:cNvGrpSpPr/>
          <p:nvPr/>
        </p:nvGrpSpPr>
        <p:grpSpPr>
          <a:xfrm>
            <a:off x="457427" y="4025438"/>
            <a:ext cx="602564" cy="377174"/>
            <a:chOff x="457200" y="1466425"/>
            <a:chExt cx="776900" cy="486300"/>
          </a:xfrm>
        </p:grpSpPr>
        <p:sp>
          <p:nvSpPr>
            <p:cNvPr id="2076" name="Google Shape;2076;p12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03</a:t>
              </a:r>
              <a:endParaRPr sz="2000">
                <a:solidFill>
                  <a:srgbClr val="FFFFFF"/>
                </a:solidFill>
                <a:latin typeface="Roboto Light"/>
                <a:ea typeface="Roboto Light"/>
                <a:cs typeface="Roboto Light"/>
                <a:sym typeface="Roboto Light"/>
              </a:endParaRPr>
            </a:p>
          </p:txBody>
        </p:sp>
        <p:sp>
          <p:nvSpPr>
            <p:cNvPr id="2077" name="Google Shape;2077;p12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8" name="Google Shape;2078;p120"/>
          <p:cNvSpPr txBox="1">
            <a:spLocks noGrp="1"/>
          </p:cNvSpPr>
          <p:nvPr>
            <p:ph type="subTitle" idx="1"/>
          </p:nvPr>
        </p:nvSpPr>
        <p:spPr>
          <a:xfrm>
            <a:off x="50100" y="4025525"/>
            <a:ext cx="88200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Using Git clone, add, commit, and push commands </a:t>
            </a:r>
            <a:endParaRPr sz="1200">
              <a:latin typeface="Roboto"/>
              <a:ea typeface="Roboto"/>
              <a:cs typeface="Roboto"/>
              <a:sym typeface="Roboto"/>
            </a:endParaRPr>
          </a:p>
        </p:txBody>
      </p:sp>
      <p:sp>
        <p:nvSpPr>
          <p:cNvPr id="2079" name="Google Shape;2079;p120"/>
          <p:cNvSpPr/>
          <p:nvPr/>
        </p:nvSpPr>
        <p:spPr>
          <a:xfrm>
            <a:off x="1179000" y="44635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0" name="Google Shape;2080;p120"/>
          <p:cNvGrpSpPr/>
          <p:nvPr/>
        </p:nvGrpSpPr>
        <p:grpSpPr>
          <a:xfrm>
            <a:off x="457315" y="4463542"/>
            <a:ext cx="602564" cy="377174"/>
            <a:chOff x="457200" y="1466425"/>
            <a:chExt cx="776900" cy="486300"/>
          </a:xfrm>
        </p:grpSpPr>
        <p:sp>
          <p:nvSpPr>
            <p:cNvPr id="2081" name="Google Shape;2081;p12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04</a:t>
              </a:r>
              <a:endParaRPr sz="2000">
                <a:solidFill>
                  <a:srgbClr val="FFFFFF"/>
                </a:solidFill>
                <a:latin typeface="Roboto Light"/>
                <a:ea typeface="Roboto Light"/>
                <a:cs typeface="Roboto Light"/>
                <a:sym typeface="Roboto Light"/>
              </a:endParaRPr>
            </a:p>
          </p:txBody>
        </p:sp>
        <p:sp>
          <p:nvSpPr>
            <p:cNvPr id="2082" name="Google Shape;2082;p12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3" name="Google Shape;2083;p120"/>
          <p:cNvSpPr txBox="1">
            <a:spLocks noGrp="1"/>
          </p:cNvSpPr>
          <p:nvPr>
            <p:ph type="subTitle" idx="2"/>
          </p:nvPr>
        </p:nvSpPr>
        <p:spPr>
          <a:xfrm>
            <a:off x="300" y="4463650"/>
            <a:ext cx="88698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Branching via Git branch, checkout, and pull requests</a:t>
            </a:r>
            <a:endParaRPr sz="1200">
              <a:latin typeface="Roboto"/>
              <a:ea typeface="Roboto"/>
              <a:cs typeface="Roboto"/>
              <a:sym typeface="Roboto"/>
            </a:endParaRPr>
          </a:p>
        </p:txBody>
      </p:sp>
      <p:sp>
        <p:nvSpPr>
          <p:cNvPr id="2084" name="Google Shape;2084;p120"/>
          <p:cNvSpPr/>
          <p:nvPr/>
        </p:nvSpPr>
        <p:spPr>
          <a:xfrm>
            <a:off x="1179063" y="31490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5" name="Google Shape;2085;p120"/>
          <p:cNvGrpSpPr/>
          <p:nvPr/>
        </p:nvGrpSpPr>
        <p:grpSpPr>
          <a:xfrm>
            <a:off x="457377" y="3149063"/>
            <a:ext cx="602564" cy="377174"/>
            <a:chOff x="457200" y="1466425"/>
            <a:chExt cx="776900" cy="486300"/>
          </a:xfrm>
        </p:grpSpPr>
        <p:sp>
          <p:nvSpPr>
            <p:cNvPr id="2086" name="Google Shape;2086;p12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01</a:t>
              </a:r>
              <a:endParaRPr sz="2000">
                <a:solidFill>
                  <a:srgbClr val="FFFFFF"/>
                </a:solidFill>
                <a:latin typeface="Roboto Light"/>
                <a:ea typeface="Roboto Light"/>
                <a:cs typeface="Roboto Light"/>
                <a:sym typeface="Roboto Light"/>
              </a:endParaRPr>
            </a:p>
          </p:txBody>
        </p:sp>
        <p:sp>
          <p:nvSpPr>
            <p:cNvPr id="2087" name="Google Shape;2087;p12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8" name="Google Shape;2088;p120"/>
          <p:cNvSpPr txBox="1">
            <a:spLocks noGrp="1"/>
          </p:cNvSpPr>
          <p:nvPr>
            <p:ph type="subTitle" idx="3"/>
          </p:nvPr>
        </p:nvSpPr>
        <p:spPr>
          <a:xfrm>
            <a:off x="150" y="3149150"/>
            <a:ext cx="88698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The advantages of using Git and source control management </a:t>
            </a:r>
            <a:endParaRPr sz="1200">
              <a:latin typeface="Roboto"/>
              <a:ea typeface="Roboto"/>
              <a:cs typeface="Roboto"/>
              <a:sym typeface="Roboto"/>
            </a:endParaRPr>
          </a:p>
        </p:txBody>
      </p:sp>
      <p:sp>
        <p:nvSpPr>
          <p:cNvPr id="2089" name="Google Shape;2089;p120"/>
          <p:cNvSpPr/>
          <p:nvPr/>
        </p:nvSpPr>
        <p:spPr>
          <a:xfrm>
            <a:off x="1178950" y="35871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0" name="Google Shape;2090;p120"/>
          <p:cNvGrpSpPr/>
          <p:nvPr/>
        </p:nvGrpSpPr>
        <p:grpSpPr>
          <a:xfrm>
            <a:off x="457265" y="3587167"/>
            <a:ext cx="602564" cy="377174"/>
            <a:chOff x="457200" y="1466425"/>
            <a:chExt cx="776900" cy="486300"/>
          </a:xfrm>
        </p:grpSpPr>
        <p:sp>
          <p:nvSpPr>
            <p:cNvPr id="2091" name="Google Shape;2091;p12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02</a:t>
              </a:r>
              <a:endParaRPr sz="2000">
                <a:solidFill>
                  <a:srgbClr val="FFFFFF"/>
                </a:solidFill>
                <a:latin typeface="Roboto Light"/>
                <a:ea typeface="Roboto Light"/>
                <a:cs typeface="Roboto Light"/>
                <a:sym typeface="Roboto Light"/>
              </a:endParaRPr>
            </a:p>
          </p:txBody>
        </p:sp>
        <p:sp>
          <p:nvSpPr>
            <p:cNvPr id="2092" name="Google Shape;2092;p12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120"/>
          <p:cNvSpPr txBox="1">
            <a:spLocks noGrp="1"/>
          </p:cNvSpPr>
          <p:nvPr>
            <p:ph type="subTitle" idx="4"/>
          </p:nvPr>
        </p:nvSpPr>
        <p:spPr>
          <a:xfrm>
            <a:off x="150" y="3587275"/>
            <a:ext cx="88698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Using Git Bash or Terminal to perform basic Git commands</a:t>
            </a:r>
            <a:endParaRPr sz="1200">
              <a:latin typeface="Roboto"/>
              <a:ea typeface="Roboto"/>
              <a:cs typeface="Roboto"/>
              <a:sym typeface="Roboto"/>
            </a:endParaRPr>
          </a:p>
        </p:txBody>
      </p:sp>
      <p:sp>
        <p:nvSpPr>
          <p:cNvPr id="2094" name="Google Shape;2094;p120"/>
          <p:cNvSpPr/>
          <p:nvPr/>
        </p:nvSpPr>
        <p:spPr>
          <a:xfrm>
            <a:off x="1179088" y="19066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5" name="Google Shape;2095;p120"/>
          <p:cNvGrpSpPr/>
          <p:nvPr/>
        </p:nvGrpSpPr>
        <p:grpSpPr>
          <a:xfrm>
            <a:off x="457402" y="1906688"/>
            <a:ext cx="602564" cy="377174"/>
            <a:chOff x="457200" y="1466425"/>
            <a:chExt cx="776900" cy="486300"/>
          </a:xfrm>
        </p:grpSpPr>
        <p:sp>
          <p:nvSpPr>
            <p:cNvPr id="2096" name="Google Shape;2096;p120"/>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03</a:t>
              </a:r>
              <a:endParaRPr sz="2000">
                <a:solidFill>
                  <a:srgbClr val="FFFFFF"/>
                </a:solidFill>
                <a:latin typeface="Roboto Light"/>
                <a:ea typeface="Roboto Light"/>
                <a:cs typeface="Roboto Light"/>
                <a:sym typeface="Roboto Light"/>
              </a:endParaRPr>
            </a:p>
          </p:txBody>
        </p:sp>
        <p:sp>
          <p:nvSpPr>
            <p:cNvPr id="2097" name="Google Shape;2097;p120"/>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8" name="Google Shape;2098;p120"/>
          <p:cNvSpPr txBox="1">
            <a:spLocks noGrp="1"/>
          </p:cNvSpPr>
          <p:nvPr>
            <p:ph type="subTitle" idx="5"/>
          </p:nvPr>
        </p:nvSpPr>
        <p:spPr>
          <a:xfrm>
            <a:off x="250" y="1906775"/>
            <a:ext cx="88698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a:latin typeface="Roboto"/>
                <a:ea typeface="Roboto"/>
                <a:cs typeface="Roboto"/>
                <a:sym typeface="Roboto"/>
              </a:rPr>
              <a:t>Using relative pathways to link CSS and other assets</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2099" name="Google Shape;2099;p120"/>
          <p:cNvSpPr/>
          <p:nvPr/>
        </p:nvSpPr>
        <p:spPr>
          <a:xfrm>
            <a:off x="1178975" y="23447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0" name="Google Shape;2100;p120"/>
          <p:cNvGrpSpPr/>
          <p:nvPr/>
        </p:nvGrpSpPr>
        <p:grpSpPr>
          <a:xfrm>
            <a:off x="457290" y="2344792"/>
            <a:ext cx="602564" cy="377174"/>
            <a:chOff x="457200" y="1466425"/>
            <a:chExt cx="776900" cy="486300"/>
          </a:xfrm>
        </p:grpSpPr>
        <p:sp>
          <p:nvSpPr>
            <p:cNvPr id="2101" name="Google Shape;2101;p120"/>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04</a:t>
              </a:r>
              <a:endParaRPr sz="2000">
                <a:solidFill>
                  <a:srgbClr val="FFFFFF"/>
                </a:solidFill>
                <a:latin typeface="Roboto Light"/>
                <a:ea typeface="Roboto Light"/>
                <a:cs typeface="Roboto Light"/>
                <a:sym typeface="Roboto Light"/>
              </a:endParaRPr>
            </a:p>
          </p:txBody>
        </p:sp>
        <p:sp>
          <p:nvSpPr>
            <p:cNvPr id="2102" name="Google Shape;2102;p120"/>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3" name="Google Shape;2103;p120"/>
          <p:cNvSpPr txBox="1">
            <a:spLocks noGrp="1"/>
          </p:cNvSpPr>
          <p:nvPr>
            <p:ph type="subTitle" idx="6"/>
          </p:nvPr>
        </p:nvSpPr>
        <p:spPr>
          <a:xfrm>
            <a:off x="50" y="2344900"/>
            <a:ext cx="88698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Using  HTML IDs </a:t>
            </a:r>
            <a:r>
              <a:rPr lang="en" sz="1200">
                <a:solidFill>
                  <a:srgbClr val="FFFFFF"/>
                </a:solidFill>
                <a:highlight>
                  <a:srgbClr val="000000"/>
                </a:highlight>
                <a:latin typeface="Inconsolata"/>
                <a:ea typeface="Inconsolata"/>
                <a:cs typeface="Inconsolata"/>
                <a:sym typeface="Inconsolata"/>
              </a:rPr>
              <a:t>(#)</a:t>
            </a:r>
            <a:r>
              <a:rPr lang="en" sz="1200">
                <a:latin typeface="Roboto"/>
                <a:ea typeface="Roboto"/>
                <a:cs typeface="Roboto"/>
                <a:sym typeface="Roboto"/>
              </a:rPr>
              <a:t>, classes </a:t>
            </a:r>
            <a:r>
              <a:rPr lang="en" sz="1200">
                <a:solidFill>
                  <a:srgbClr val="FFFFFF"/>
                </a:solidFill>
                <a:highlight>
                  <a:srgbClr val="000000"/>
                </a:highlight>
                <a:latin typeface="Inconsolata"/>
                <a:ea typeface="Inconsolata"/>
                <a:cs typeface="Inconsolata"/>
                <a:sym typeface="Inconsolata"/>
              </a:rPr>
              <a:t>(.)</a:t>
            </a:r>
            <a:r>
              <a:rPr lang="en" sz="1200">
                <a:latin typeface="Roboto"/>
                <a:ea typeface="Roboto"/>
                <a:cs typeface="Roboto"/>
                <a:sym typeface="Roboto"/>
              </a:rPr>
              <a:t>, and element names to attach CSS styles</a:t>
            </a:r>
            <a:endParaRPr sz="1200">
              <a:latin typeface="Roboto"/>
              <a:ea typeface="Roboto"/>
              <a:cs typeface="Roboto"/>
              <a:sym typeface="Roboto"/>
            </a:endParaRPr>
          </a:p>
        </p:txBody>
      </p:sp>
      <p:sp>
        <p:nvSpPr>
          <p:cNvPr id="2104" name="Google Shape;2104;p120"/>
          <p:cNvSpPr/>
          <p:nvPr/>
        </p:nvSpPr>
        <p:spPr>
          <a:xfrm>
            <a:off x="1179038" y="10302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5" name="Google Shape;2105;p120"/>
          <p:cNvGrpSpPr/>
          <p:nvPr/>
        </p:nvGrpSpPr>
        <p:grpSpPr>
          <a:xfrm>
            <a:off x="457352" y="1030313"/>
            <a:ext cx="602564" cy="377174"/>
            <a:chOff x="457200" y="1466425"/>
            <a:chExt cx="776900" cy="486300"/>
          </a:xfrm>
        </p:grpSpPr>
        <p:sp>
          <p:nvSpPr>
            <p:cNvPr id="2106" name="Google Shape;2106;p120"/>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Thin"/>
                  <a:ea typeface="Roboto Thin"/>
                  <a:cs typeface="Roboto Thin"/>
                  <a:sym typeface="Roboto Thin"/>
                </a:rPr>
                <a:t>01</a:t>
              </a:r>
              <a:endParaRPr sz="2000">
                <a:solidFill>
                  <a:srgbClr val="FFFFFF"/>
                </a:solidFill>
                <a:latin typeface="Roboto Thin"/>
                <a:ea typeface="Roboto Thin"/>
                <a:cs typeface="Roboto Thin"/>
                <a:sym typeface="Roboto Thin"/>
              </a:endParaRPr>
            </a:p>
          </p:txBody>
        </p:sp>
        <p:sp>
          <p:nvSpPr>
            <p:cNvPr id="2107" name="Google Shape;2107;p120"/>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8" name="Google Shape;2108;p120"/>
          <p:cNvSpPr txBox="1">
            <a:spLocks noGrp="1"/>
          </p:cNvSpPr>
          <p:nvPr>
            <p:ph type="subTitle" idx="7"/>
          </p:nvPr>
        </p:nvSpPr>
        <p:spPr>
          <a:xfrm>
            <a:off x="-275" y="1030400"/>
            <a:ext cx="88698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The basic parts of an HTML document (</a:t>
            </a:r>
            <a:r>
              <a:rPr lang="en" sz="1200">
                <a:solidFill>
                  <a:srgbClr val="FFFFFF"/>
                </a:solidFill>
                <a:highlight>
                  <a:srgbClr val="000000"/>
                </a:highlight>
                <a:latin typeface="Inconsolata"/>
                <a:ea typeface="Inconsolata"/>
                <a:cs typeface="Inconsolata"/>
                <a:sym typeface="Inconsolata"/>
              </a:rPr>
              <a:t>&lt;html&gt;</a:t>
            </a:r>
            <a:r>
              <a:rPr lang="en" sz="1200">
                <a:latin typeface="Inconsolata"/>
                <a:ea typeface="Inconsolata"/>
                <a:cs typeface="Inconsolata"/>
                <a:sym typeface="Inconsolata"/>
              </a:rPr>
              <a:t>, </a:t>
            </a:r>
            <a:r>
              <a:rPr lang="en" sz="1200">
                <a:solidFill>
                  <a:srgbClr val="FFFFFF"/>
                </a:solidFill>
                <a:highlight>
                  <a:srgbClr val="000000"/>
                </a:highlight>
                <a:latin typeface="Inconsolata"/>
                <a:ea typeface="Inconsolata"/>
                <a:cs typeface="Inconsolata"/>
                <a:sym typeface="Inconsolata"/>
              </a:rPr>
              <a:t>&lt;doctype&gt;</a:t>
            </a:r>
            <a:r>
              <a:rPr lang="en" sz="1200">
                <a:latin typeface="Inconsolata"/>
                <a:ea typeface="Inconsolata"/>
                <a:cs typeface="Inconsolata"/>
                <a:sym typeface="Inconsolata"/>
              </a:rPr>
              <a:t>, </a:t>
            </a:r>
            <a:r>
              <a:rPr lang="en" sz="1200">
                <a:solidFill>
                  <a:srgbClr val="FFFFFF"/>
                </a:solidFill>
                <a:highlight>
                  <a:srgbClr val="000000"/>
                </a:highlight>
                <a:latin typeface="Inconsolata"/>
                <a:ea typeface="Inconsolata"/>
                <a:cs typeface="Inconsolata"/>
                <a:sym typeface="Inconsolata"/>
              </a:rPr>
              <a:t>&lt;p&gt;</a:t>
            </a:r>
            <a:r>
              <a:rPr lang="en" sz="1200">
                <a:latin typeface="Inconsolata"/>
                <a:ea typeface="Inconsolata"/>
                <a:cs typeface="Inconsolata"/>
                <a:sym typeface="Inconsolata"/>
              </a:rPr>
              <a:t>, </a:t>
            </a:r>
            <a:r>
              <a:rPr lang="en" sz="1200">
                <a:solidFill>
                  <a:srgbClr val="FFFFFF"/>
                </a:solidFill>
                <a:highlight>
                  <a:srgbClr val="000000"/>
                </a:highlight>
                <a:latin typeface="Inconsolata"/>
                <a:ea typeface="Inconsolata"/>
                <a:cs typeface="Inconsolata"/>
                <a:sym typeface="Inconsolata"/>
              </a:rPr>
              <a:t>&lt;h1&gt;</a:t>
            </a:r>
            <a:r>
              <a:rPr lang="en" sz="1200">
                <a:latin typeface="Roboto"/>
                <a:ea typeface="Roboto"/>
                <a:cs typeface="Roboto"/>
                <a:sym typeface="Roboto"/>
              </a:rPr>
              <a:t>, etc.)</a:t>
            </a:r>
            <a:endParaRPr sz="1200">
              <a:latin typeface="Roboto"/>
              <a:ea typeface="Roboto"/>
              <a:cs typeface="Roboto"/>
              <a:sym typeface="Roboto"/>
            </a:endParaRPr>
          </a:p>
        </p:txBody>
      </p:sp>
      <p:sp>
        <p:nvSpPr>
          <p:cNvPr id="2109" name="Google Shape;2109;p120"/>
          <p:cNvSpPr/>
          <p:nvPr/>
        </p:nvSpPr>
        <p:spPr>
          <a:xfrm>
            <a:off x="1178925" y="14683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120"/>
          <p:cNvGrpSpPr/>
          <p:nvPr/>
        </p:nvGrpSpPr>
        <p:grpSpPr>
          <a:xfrm>
            <a:off x="457240" y="1468417"/>
            <a:ext cx="602564" cy="377174"/>
            <a:chOff x="457200" y="1466425"/>
            <a:chExt cx="776900" cy="486300"/>
          </a:xfrm>
        </p:grpSpPr>
        <p:sp>
          <p:nvSpPr>
            <p:cNvPr id="2111" name="Google Shape;2111;p120"/>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02</a:t>
              </a:r>
              <a:endParaRPr sz="2000">
                <a:solidFill>
                  <a:srgbClr val="FFFFFF"/>
                </a:solidFill>
                <a:latin typeface="Roboto Light"/>
                <a:ea typeface="Roboto Light"/>
                <a:cs typeface="Roboto Light"/>
                <a:sym typeface="Roboto Light"/>
              </a:endParaRPr>
            </a:p>
          </p:txBody>
        </p:sp>
        <p:sp>
          <p:nvSpPr>
            <p:cNvPr id="2112" name="Google Shape;2112;p120"/>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3" name="Google Shape;2113;p120"/>
          <p:cNvSpPr txBox="1">
            <a:spLocks noGrp="1"/>
          </p:cNvSpPr>
          <p:nvPr>
            <p:ph type="subTitle" idx="8"/>
          </p:nvPr>
        </p:nvSpPr>
        <p:spPr>
          <a:xfrm>
            <a:off x="0" y="1468525"/>
            <a:ext cx="88698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Using in-line, internal, and external CSS style sheets</a:t>
            </a:r>
            <a:endParaRPr sz="1200">
              <a:latin typeface="Roboto"/>
              <a:ea typeface="Roboto"/>
              <a:cs typeface="Roboto"/>
              <a:sym typeface="Roboto"/>
            </a:endParaRPr>
          </a:p>
        </p:txBody>
      </p:sp>
      <p:sp>
        <p:nvSpPr>
          <p:cNvPr id="2114" name="Google Shape;2114;p120"/>
          <p:cNvSpPr txBox="1"/>
          <p:nvPr/>
        </p:nvSpPr>
        <p:spPr>
          <a:xfrm>
            <a:off x="-12300" y="646600"/>
            <a:ext cx="4899600" cy="2709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HTML/CSS:</a:t>
            </a:r>
            <a:endParaRPr b="1">
              <a:latin typeface="Roboto"/>
              <a:ea typeface="Roboto"/>
              <a:cs typeface="Roboto"/>
              <a:sym typeface="Roboto"/>
            </a:endParaRPr>
          </a:p>
        </p:txBody>
      </p:sp>
      <p:sp>
        <p:nvSpPr>
          <p:cNvPr id="2115" name="Google Shape;2115;p120"/>
          <p:cNvSpPr txBox="1"/>
          <p:nvPr/>
        </p:nvSpPr>
        <p:spPr>
          <a:xfrm>
            <a:off x="-12300" y="2761900"/>
            <a:ext cx="4899600" cy="2709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Git:</a:t>
            </a:r>
            <a:endParaRPr b="1">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lvl="0">
              <a:buClr>
                <a:schemeClr val="dk1"/>
              </a:buClr>
              <a:buSzPts val="1100"/>
            </a:pPr>
            <a:r>
              <a:rPr lang="en" dirty="0">
                <a:solidFill>
                  <a:schemeClr val="dk1"/>
                </a:solidFill>
              </a:rPr>
              <a:t>The Important Stuff </a:t>
            </a:r>
            <a:r>
              <a:rPr lang="en" dirty="0"/>
              <a:t>(7:05-7:10)</a:t>
            </a:r>
            <a:r>
              <a:rPr lang="en" dirty="0">
                <a:solidFill>
                  <a:schemeClr val="dk1"/>
                </a:solidFill>
              </a:rPr>
              <a:t> </a:t>
            </a:r>
            <a:endParaRPr dirty="0">
              <a:solidFill>
                <a:schemeClr val="dk1"/>
              </a:solidFill>
            </a:endParaRPr>
          </a:p>
          <a:p>
            <a:pPr marL="0" lvl="0" indent="0" algn="l" rtl="0">
              <a:spcBef>
                <a:spcPts val="0"/>
              </a:spcBef>
              <a:spcAft>
                <a:spcPts val="0"/>
              </a:spcAft>
              <a:buNone/>
            </a:pPr>
            <a:endParaRPr dirty="0"/>
          </a:p>
        </p:txBody>
      </p:sp>
      <p:sp>
        <p:nvSpPr>
          <p:cNvPr id="2122" name="Google Shape;2122;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Bootstrap and Mobile Responsiveness: </a:t>
            </a:r>
            <a:endParaRPr b="1"/>
          </a:p>
        </p:txBody>
      </p:sp>
      <p:sp>
        <p:nvSpPr>
          <p:cNvPr id="2123" name="Google Shape;2123;p121"/>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Using a pre-built CSS library</a:t>
            </a:r>
            <a:endParaRPr/>
          </a:p>
        </p:txBody>
      </p:sp>
      <p:sp>
        <p:nvSpPr>
          <p:cNvPr id="2124" name="Google Shape;2124;p121"/>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Including Bootstrap CSS in your existing website</a:t>
            </a:r>
            <a:endParaRPr/>
          </a:p>
        </p:txBody>
      </p:sp>
      <p:sp>
        <p:nvSpPr>
          <p:cNvPr id="2125" name="Google Shape;2125;p121"/>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The process of dissecting a layout in the Bootstrap grid system</a:t>
            </a:r>
            <a:endParaRPr/>
          </a:p>
        </p:txBody>
      </p:sp>
      <p:sp>
        <p:nvSpPr>
          <p:cNvPr id="2126" name="Google Shape;2126;p121"/>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Using Bootstrap components such as panels, jumbotrons, navigation bars, and so on</a:t>
            </a:r>
            <a:endParaRPr/>
          </a:p>
        </p:txBody>
      </p:sp>
      <p:sp>
        <p:nvSpPr>
          <p:cNvPr id="2127" name="Google Shape;2127;p121"/>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A general understanding of media queries and mobile responsiveness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122"/>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2134" name="Google Shape;2134;p122"/>
          <p:cNvGraphicFramePr/>
          <p:nvPr/>
        </p:nvGraphicFramePr>
        <p:xfrm>
          <a:off x="1339875" y="1172200"/>
          <a:ext cx="6464250" cy="3617500"/>
        </p:xfrm>
        <a:graphic>
          <a:graphicData uri="http://schemas.openxmlformats.org/drawingml/2006/table">
            <a:tbl>
              <a:tblPr>
                <a:noFill/>
                <a:tableStyleId>{56779ABE-64AA-4739-9844-CF8E14EA9769}</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2135" name="Google Shape;2135;p122"/>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2136" name="Google Shape;2136;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lvl="0"/>
            <a:r>
              <a:rPr lang="en" dirty="0"/>
              <a:t>Bootstrap Layouts (7:10-7:15)</a:t>
            </a:r>
            <a:endParaRPr dirty="0"/>
          </a:p>
        </p:txBody>
      </p:sp>
      <p:sp>
        <p:nvSpPr>
          <p:cNvPr id="2137" name="Google Shape;2137;p12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Rows: 4 total</a:t>
            </a:r>
            <a:endParaRPr/>
          </a:p>
        </p:txBody>
      </p:sp>
      <p:pic>
        <p:nvPicPr>
          <p:cNvPr id="2138" name="Google Shape;2138;p122"/>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2139" name="Google Shape;2139;p122"/>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2140" name="Google Shape;2140;p122"/>
          <p:cNvGraphicFramePr/>
          <p:nvPr/>
        </p:nvGraphicFramePr>
        <p:xfrm>
          <a:off x="1339875" y="1169963"/>
          <a:ext cx="6464250" cy="3617500"/>
        </p:xfrm>
        <a:graphic>
          <a:graphicData uri="http://schemas.openxmlformats.org/drawingml/2006/table">
            <a:tbl>
              <a:tblPr>
                <a:noFill/>
                <a:tableStyleId>{56779ABE-64AA-4739-9844-CF8E14EA9769}</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82296"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2141" name="Google Shape;2141;p122"/>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2142" name="Google Shape;2142;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123"/>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2149" name="Google Shape;2149;p123"/>
          <p:cNvGraphicFramePr/>
          <p:nvPr/>
        </p:nvGraphicFramePr>
        <p:xfrm>
          <a:off x="1339875" y="1172200"/>
          <a:ext cx="6464250" cy="3617500"/>
        </p:xfrm>
        <a:graphic>
          <a:graphicData uri="http://schemas.openxmlformats.org/drawingml/2006/table">
            <a:tbl>
              <a:tblPr>
                <a:noFill/>
                <a:tableStyleId>{56779ABE-64AA-4739-9844-CF8E14EA9769}</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2150" name="Google Shape;2150;p123"/>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2151" name="Google Shape;2151;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lvl="0">
              <a:buClr>
                <a:schemeClr val="dk1"/>
              </a:buClr>
              <a:buSzPts val="1100"/>
            </a:pPr>
            <a:r>
              <a:rPr lang="en" dirty="0">
                <a:solidFill>
                  <a:schemeClr val="dk1"/>
                </a:solidFill>
              </a:rPr>
              <a:t>Bootstrap Layouts </a:t>
            </a:r>
            <a:r>
              <a:rPr lang="en" dirty="0"/>
              <a:t>(7:15-7:20)</a:t>
            </a:r>
            <a:endParaRPr dirty="0">
              <a:solidFill>
                <a:schemeClr val="dk1"/>
              </a:solidFill>
            </a:endParaRPr>
          </a:p>
          <a:p>
            <a:pPr marL="0" lvl="0" indent="0" algn="l" rtl="0">
              <a:spcBef>
                <a:spcPts val="0"/>
              </a:spcBef>
              <a:spcAft>
                <a:spcPts val="0"/>
              </a:spcAft>
              <a:buNone/>
            </a:pPr>
            <a:endParaRPr dirty="0"/>
          </a:p>
        </p:txBody>
      </p:sp>
      <p:sp>
        <p:nvSpPr>
          <p:cNvPr id="2152" name="Google Shape;2152;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Columns total: </a:t>
            </a:r>
            <a:r>
              <a:rPr lang="en">
                <a:solidFill>
                  <a:srgbClr val="FF00FF"/>
                </a:solidFill>
              </a:rPr>
              <a:t>Different for each row</a:t>
            </a:r>
            <a:endParaRPr>
              <a:solidFill>
                <a:srgbClr val="FF00FF"/>
              </a:solidFill>
            </a:endParaRPr>
          </a:p>
        </p:txBody>
      </p:sp>
      <p:pic>
        <p:nvPicPr>
          <p:cNvPr id="2153" name="Google Shape;2153;p123"/>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2154" name="Google Shape;2154;p123"/>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2155" name="Google Shape;2155;p123"/>
          <p:cNvSpPr/>
          <p:nvPr/>
        </p:nvSpPr>
        <p:spPr>
          <a:xfrm>
            <a:off x="1706775" y="1388075"/>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23"/>
          <p:cNvSpPr/>
          <p:nvPr/>
        </p:nvSpPr>
        <p:spPr>
          <a:xfrm>
            <a:off x="1706775" y="1832100"/>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23"/>
          <p:cNvSpPr/>
          <p:nvPr/>
        </p:nvSpPr>
        <p:spPr>
          <a:xfrm>
            <a:off x="3562250" y="1799275"/>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23"/>
          <p:cNvSpPr/>
          <p:nvPr/>
        </p:nvSpPr>
        <p:spPr>
          <a:xfrm>
            <a:off x="1706788" y="3159613"/>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23"/>
          <p:cNvSpPr/>
          <p:nvPr/>
        </p:nvSpPr>
        <p:spPr>
          <a:xfrm>
            <a:off x="3562263" y="3126788"/>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23"/>
          <p:cNvSpPr/>
          <p:nvPr/>
        </p:nvSpPr>
        <p:spPr>
          <a:xfrm>
            <a:off x="1706700" y="4442388"/>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23"/>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2162" name="Google Shape;2162;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6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PreClass</a:t>
            </a:r>
            <a:r>
              <a:rPr lang="en" dirty="0"/>
              <a:t> Drill</a:t>
            </a:r>
            <a:endParaRPr dirty="0"/>
          </a:p>
        </p:txBody>
      </p:sp>
      <p:sp>
        <p:nvSpPr>
          <p:cNvPr id="1049" name="Google Shape;1049;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jQuery $(Begins)</a:t>
            </a:r>
            <a:endParaRPr/>
          </a:p>
        </p:txBody>
      </p:sp>
    </p:spTree>
    <p:extLst>
      <p:ext uri="{BB962C8B-B14F-4D97-AF65-F5344CB8AC3E}">
        <p14:creationId xmlns:p14="http://schemas.microsoft.com/office/powerpoint/2010/main" val="410265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pic>
        <p:nvPicPr>
          <p:cNvPr id="2168" name="Google Shape;2168;p124"/>
          <p:cNvPicPr preferRelativeResize="0"/>
          <p:nvPr/>
        </p:nvPicPr>
        <p:blipFill rotWithShape="1">
          <a:blip r:embed="rId3">
            <a:alphaModFix/>
          </a:blip>
          <a:srcRect/>
          <a:stretch/>
        </p:blipFill>
        <p:spPr>
          <a:xfrm>
            <a:off x="1436663" y="1138138"/>
            <a:ext cx="6270687" cy="3681151"/>
          </a:xfrm>
          <a:prstGeom prst="rect">
            <a:avLst/>
          </a:prstGeom>
          <a:noFill/>
          <a:ln>
            <a:noFill/>
          </a:ln>
        </p:spPr>
      </p:pic>
      <p:sp>
        <p:nvSpPr>
          <p:cNvPr id="2169" name="Google Shape;2169;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lvl="0"/>
            <a:r>
              <a:rPr lang="en" dirty="0"/>
              <a:t>Bootstrap Grid (7:20-7:25)</a:t>
            </a:r>
            <a:endParaRPr dirty="0"/>
          </a:p>
        </p:txBody>
      </p:sp>
      <p:sp>
        <p:nvSpPr>
          <p:cNvPr id="2170" name="Google Shape;2170;p12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a:t>
            </a:r>
            <a:r>
              <a:rPr lang="en">
                <a:solidFill>
                  <a:srgbClr val="FFFF00"/>
                </a:solidFill>
                <a:highlight>
                  <a:srgbClr val="000000"/>
                </a:highlight>
                <a:latin typeface="Inconsolata"/>
                <a:ea typeface="Inconsolata"/>
                <a:cs typeface="Inconsolata"/>
                <a:sym typeface="Inconsolata"/>
              </a:rPr>
              <a:t>col-lg-6</a:t>
            </a:r>
            <a:r>
              <a:rPr lang="en"/>
              <a:t>), and containers.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lvl="0"/>
            <a:r>
              <a:rPr lang="en" dirty="0"/>
              <a:t>The Important Stuff: JavaScript (7:25-7:30)</a:t>
            </a:r>
            <a:endParaRPr dirty="0"/>
          </a:p>
        </p:txBody>
      </p:sp>
      <p:sp>
        <p:nvSpPr>
          <p:cNvPr id="2177" name="Google Shape;2177;p125"/>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8" name="Google Shape;2178;p125"/>
          <p:cNvGrpSpPr/>
          <p:nvPr/>
        </p:nvGrpSpPr>
        <p:grpSpPr>
          <a:xfrm>
            <a:off x="457200" y="921613"/>
            <a:ext cx="776889" cy="621300"/>
            <a:chOff x="457200" y="1378813"/>
            <a:chExt cx="776889" cy="621300"/>
          </a:xfrm>
        </p:grpSpPr>
        <p:sp>
          <p:nvSpPr>
            <p:cNvPr id="2179" name="Google Shape;2179;p1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80" name="Google Shape;2180;p125"/>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125"/>
          <p:cNvGrpSpPr/>
          <p:nvPr/>
        </p:nvGrpSpPr>
        <p:grpSpPr>
          <a:xfrm>
            <a:off x="457200" y="1771525"/>
            <a:ext cx="776889" cy="621300"/>
            <a:chOff x="457200" y="1378813"/>
            <a:chExt cx="776889" cy="621300"/>
          </a:xfrm>
        </p:grpSpPr>
        <p:sp>
          <p:nvSpPr>
            <p:cNvPr id="2182" name="Google Shape;2182;p1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83" name="Google Shape;2183;p12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4" name="Google Shape;2184;p125"/>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The purpose JavaScript serves in relation to HTML and CSS</a:t>
            </a:r>
            <a:endParaRPr>
              <a:latin typeface="Roboto"/>
              <a:ea typeface="Roboto"/>
              <a:cs typeface="Roboto"/>
              <a:sym typeface="Roboto"/>
            </a:endParaRPr>
          </a:p>
        </p:txBody>
      </p:sp>
      <p:sp>
        <p:nvSpPr>
          <p:cNvPr id="2185" name="Google Shape;2185;p125"/>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25"/>
          <p:cNvSpPr txBox="1">
            <a:spLocks noGrp="1"/>
          </p:cNvSpPr>
          <p:nvPr>
            <p:ph type="subTitle" idx="2"/>
          </p:nvPr>
        </p:nvSpPr>
        <p:spPr>
          <a:xfrm>
            <a:off x="-12300" y="17763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The uses and syntax for creating the following: </a:t>
            </a:r>
            <a:endParaRPr>
              <a:latin typeface="Roboto"/>
              <a:ea typeface="Roboto"/>
              <a:cs typeface="Roboto"/>
              <a:sym typeface="Roboto"/>
            </a:endParaRPr>
          </a:p>
        </p:txBody>
      </p:sp>
      <p:sp>
        <p:nvSpPr>
          <p:cNvPr id="2187" name="Google Shape;2187;p125"/>
          <p:cNvSpPr/>
          <p:nvPr/>
        </p:nvSpPr>
        <p:spPr>
          <a:xfrm>
            <a:off x="1962175" y="3412700"/>
            <a:ext cx="3429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25"/>
          <p:cNvSpPr txBox="1">
            <a:spLocks noGrp="1"/>
          </p:cNvSpPr>
          <p:nvPr>
            <p:ph type="subTitle" idx="3"/>
          </p:nvPr>
        </p:nvSpPr>
        <p:spPr>
          <a:xfrm>
            <a:off x="933550" y="3412825"/>
            <a:ext cx="4433100" cy="365700"/>
          </a:xfrm>
          <a:prstGeom prst="rect">
            <a:avLst/>
          </a:prstGeom>
          <a:noFill/>
          <a:ln>
            <a:noFill/>
          </a:ln>
        </p:spPr>
        <p:txBody>
          <a:bodyPr spcFirstLastPara="1" wrap="square" lIns="1243575" tIns="0" rIns="0" bIns="0" anchor="ctr" anchorCtr="0">
            <a:noAutofit/>
          </a:bodyPr>
          <a:lstStyle/>
          <a:p>
            <a:pPr marL="0" lvl="0" indent="0" algn="l" rtl="0">
              <a:spcBef>
                <a:spcPts val="0"/>
              </a:spcBef>
              <a:spcAft>
                <a:spcPts val="0"/>
              </a:spcAft>
              <a:buNone/>
            </a:pPr>
            <a:r>
              <a:rPr lang="en" sz="1300">
                <a:solidFill>
                  <a:srgbClr val="FFFFFF"/>
                </a:solidFill>
                <a:highlight>
                  <a:srgbClr val="000000"/>
                </a:highlight>
                <a:latin typeface="Inconsolata"/>
                <a:ea typeface="Inconsolata"/>
                <a:cs typeface="Inconsolata"/>
                <a:sym typeface="Inconsolata"/>
              </a:rPr>
              <a:t>console.log</a:t>
            </a:r>
            <a:r>
              <a:rPr lang="en" sz="1300">
                <a:latin typeface="Roboto"/>
                <a:ea typeface="Roboto"/>
                <a:cs typeface="Roboto"/>
                <a:sym typeface="Roboto"/>
              </a:rPr>
              <a:t>, </a:t>
            </a:r>
            <a:r>
              <a:rPr lang="en" sz="1300">
                <a:solidFill>
                  <a:srgbClr val="FFFFFF"/>
                </a:solidFill>
                <a:highlight>
                  <a:srgbClr val="000000"/>
                </a:highlight>
                <a:latin typeface="Inconsolata"/>
                <a:ea typeface="Inconsolata"/>
                <a:cs typeface="Inconsolata"/>
                <a:sym typeface="Inconsolata"/>
              </a:rPr>
              <a:t>alert</a:t>
            </a:r>
            <a:r>
              <a:rPr lang="en" sz="1300">
                <a:latin typeface="Roboto"/>
                <a:ea typeface="Roboto"/>
                <a:cs typeface="Roboto"/>
                <a:sym typeface="Roboto"/>
              </a:rPr>
              <a:t>, </a:t>
            </a:r>
            <a:r>
              <a:rPr lang="en" sz="1300">
                <a:solidFill>
                  <a:srgbClr val="FFFFFF"/>
                </a:solidFill>
                <a:highlight>
                  <a:srgbClr val="000000"/>
                </a:highlight>
                <a:latin typeface="Inconsolata"/>
                <a:ea typeface="Inconsolata"/>
                <a:cs typeface="Inconsolata"/>
                <a:sym typeface="Inconsolata"/>
              </a:rPr>
              <a:t>confirm</a:t>
            </a:r>
            <a:r>
              <a:rPr lang="en" sz="1300">
                <a:latin typeface="Roboto"/>
                <a:ea typeface="Roboto"/>
                <a:cs typeface="Roboto"/>
                <a:sym typeface="Roboto"/>
              </a:rPr>
              <a:t>, and </a:t>
            </a:r>
            <a:r>
              <a:rPr lang="en" sz="1300">
                <a:solidFill>
                  <a:srgbClr val="F3F3F3"/>
                </a:solidFill>
                <a:highlight>
                  <a:srgbClr val="000000"/>
                </a:highlight>
                <a:latin typeface="Inconsolata"/>
                <a:ea typeface="Inconsolata"/>
                <a:cs typeface="Inconsolata"/>
                <a:sym typeface="Inconsolata"/>
              </a:rPr>
              <a:t>prompt</a:t>
            </a:r>
            <a:endParaRPr sz="1300">
              <a:solidFill>
                <a:srgbClr val="F3F3F3"/>
              </a:solidFill>
              <a:highlight>
                <a:srgbClr val="000000"/>
              </a:highlight>
              <a:latin typeface="Inconsolata"/>
              <a:ea typeface="Inconsolata"/>
              <a:cs typeface="Inconsolata"/>
              <a:sym typeface="Inconsolata"/>
            </a:endParaRPr>
          </a:p>
        </p:txBody>
      </p:sp>
      <p:sp>
        <p:nvSpPr>
          <p:cNvPr id="2189" name="Google Shape;2189;p125"/>
          <p:cNvSpPr/>
          <p:nvPr/>
        </p:nvSpPr>
        <p:spPr>
          <a:xfrm>
            <a:off x="1962050" y="3850825"/>
            <a:ext cx="3429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25"/>
          <p:cNvSpPr txBox="1">
            <a:spLocks noGrp="1"/>
          </p:cNvSpPr>
          <p:nvPr>
            <p:ph type="subTitle" idx="4"/>
          </p:nvPr>
        </p:nvSpPr>
        <p:spPr>
          <a:xfrm>
            <a:off x="958275" y="3850950"/>
            <a:ext cx="4433100" cy="377100"/>
          </a:xfrm>
          <a:prstGeom prst="rect">
            <a:avLst/>
          </a:prstGeom>
          <a:noFill/>
          <a:ln>
            <a:noFill/>
          </a:ln>
        </p:spPr>
        <p:txBody>
          <a:bodyPr spcFirstLastPara="1" wrap="square" lIns="1243575"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If-Then Statements</a:t>
            </a:r>
            <a:endParaRPr sz="1300">
              <a:latin typeface="Roboto"/>
              <a:ea typeface="Roboto"/>
              <a:cs typeface="Roboto"/>
              <a:sym typeface="Roboto"/>
            </a:endParaRPr>
          </a:p>
        </p:txBody>
      </p:sp>
      <p:sp>
        <p:nvSpPr>
          <p:cNvPr id="2191" name="Google Shape;2191;p125"/>
          <p:cNvSpPr/>
          <p:nvPr/>
        </p:nvSpPr>
        <p:spPr>
          <a:xfrm>
            <a:off x="1962050" y="2536325"/>
            <a:ext cx="3429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25"/>
          <p:cNvSpPr txBox="1">
            <a:spLocks noGrp="1"/>
          </p:cNvSpPr>
          <p:nvPr>
            <p:ph type="subTitle" idx="5"/>
          </p:nvPr>
        </p:nvSpPr>
        <p:spPr>
          <a:xfrm>
            <a:off x="958275" y="2536450"/>
            <a:ext cx="4433100" cy="377100"/>
          </a:xfrm>
          <a:prstGeom prst="rect">
            <a:avLst/>
          </a:prstGeom>
          <a:noFill/>
          <a:ln>
            <a:noFill/>
          </a:ln>
        </p:spPr>
        <p:txBody>
          <a:bodyPr spcFirstLastPara="1" wrap="square" lIns="1243575"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Variables</a:t>
            </a:r>
            <a:endParaRPr sz="1300">
              <a:latin typeface="Roboto"/>
              <a:ea typeface="Roboto"/>
              <a:cs typeface="Roboto"/>
              <a:sym typeface="Roboto"/>
            </a:endParaRPr>
          </a:p>
        </p:txBody>
      </p:sp>
      <p:sp>
        <p:nvSpPr>
          <p:cNvPr id="2193" name="Google Shape;2193;p125"/>
          <p:cNvSpPr/>
          <p:nvPr/>
        </p:nvSpPr>
        <p:spPr>
          <a:xfrm>
            <a:off x="1962050" y="2974450"/>
            <a:ext cx="3429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25"/>
          <p:cNvSpPr txBox="1">
            <a:spLocks noGrp="1"/>
          </p:cNvSpPr>
          <p:nvPr>
            <p:ph type="subTitle" idx="6"/>
          </p:nvPr>
        </p:nvSpPr>
        <p:spPr>
          <a:xfrm>
            <a:off x="958275" y="2974575"/>
            <a:ext cx="4433100" cy="377100"/>
          </a:xfrm>
          <a:prstGeom prst="rect">
            <a:avLst/>
          </a:prstGeom>
          <a:noFill/>
          <a:ln>
            <a:noFill/>
          </a:ln>
        </p:spPr>
        <p:txBody>
          <a:bodyPr spcFirstLastPara="1" wrap="square" lIns="1243575"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Arrays</a:t>
            </a:r>
            <a:endParaRPr sz="1300">
              <a:latin typeface="Roboto"/>
              <a:ea typeface="Roboto"/>
              <a:cs typeface="Roboto"/>
              <a:sym typeface="Roboto"/>
            </a:endParaRPr>
          </a:p>
        </p:txBody>
      </p:sp>
      <p:pic>
        <p:nvPicPr>
          <p:cNvPr id="2195" name="Google Shape;2195;p125"/>
          <p:cNvPicPr preferRelativeResize="0"/>
          <p:nvPr/>
        </p:nvPicPr>
        <p:blipFill rotWithShape="1">
          <a:blip r:embed="rId3">
            <a:alphaModFix/>
          </a:blip>
          <a:srcRect t="2552" b="2561"/>
          <a:stretch/>
        </p:blipFill>
        <p:spPr>
          <a:xfrm>
            <a:off x="1388031" y="2539322"/>
            <a:ext cx="475488" cy="361371"/>
          </a:xfrm>
          <a:prstGeom prst="rect">
            <a:avLst/>
          </a:prstGeom>
          <a:noFill/>
          <a:ln>
            <a:noFill/>
          </a:ln>
        </p:spPr>
      </p:pic>
      <p:pic>
        <p:nvPicPr>
          <p:cNvPr id="2196" name="Google Shape;2196;p125"/>
          <p:cNvPicPr preferRelativeResize="0"/>
          <p:nvPr/>
        </p:nvPicPr>
        <p:blipFill rotWithShape="1">
          <a:blip r:embed="rId3">
            <a:alphaModFix/>
          </a:blip>
          <a:srcRect t="2552" b="2561"/>
          <a:stretch/>
        </p:blipFill>
        <p:spPr>
          <a:xfrm>
            <a:off x="1388031" y="2987378"/>
            <a:ext cx="475488" cy="361371"/>
          </a:xfrm>
          <a:prstGeom prst="rect">
            <a:avLst/>
          </a:prstGeom>
          <a:noFill/>
          <a:ln>
            <a:noFill/>
          </a:ln>
        </p:spPr>
      </p:pic>
      <p:pic>
        <p:nvPicPr>
          <p:cNvPr id="2197" name="Google Shape;2197;p125"/>
          <p:cNvPicPr preferRelativeResize="0"/>
          <p:nvPr/>
        </p:nvPicPr>
        <p:blipFill rotWithShape="1">
          <a:blip r:embed="rId3">
            <a:alphaModFix/>
          </a:blip>
          <a:srcRect t="2552" b="2561"/>
          <a:stretch/>
        </p:blipFill>
        <p:spPr>
          <a:xfrm>
            <a:off x="1388031" y="3406697"/>
            <a:ext cx="475488" cy="361371"/>
          </a:xfrm>
          <a:prstGeom prst="rect">
            <a:avLst/>
          </a:prstGeom>
          <a:noFill/>
          <a:ln>
            <a:noFill/>
          </a:ln>
        </p:spPr>
      </p:pic>
      <p:pic>
        <p:nvPicPr>
          <p:cNvPr id="2198" name="Google Shape;2198;p125"/>
          <p:cNvPicPr preferRelativeResize="0"/>
          <p:nvPr/>
        </p:nvPicPr>
        <p:blipFill rotWithShape="1">
          <a:blip r:embed="rId3">
            <a:alphaModFix/>
          </a:blip>
          <a:srcRect t="2552" b="2561"/>
          <a:stretch/>
        </p:blipFill>
        <p:spPr>
          <a:xfrm>
            <a:off x="1388031" y="3854753"/>
            <a:ext cx="475488" cy="361371"/>
          </a:xfrm>
          <a:prstGeom prst="rect">
            <a:avLst/>
          </a:prstGeom>
          <a:noFill/>
          <a:ln>
            <a:noFill/>
          </a:ln>
        </p:spPr>
      </p:pic>
      <p:sp>
        <p:nvSpPr>
          <p:cNvPr id="2199" name="Google Shape;2199;p125"/>
          <p:cNvSpPr/>
          <p:nvPr/>
        </p:nvSpPr>
        <p:spPr>
          <a:xfrm>
            <a:off x="6229375" y="3412700"/>
            <a:ext cx="2640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25"/>
          <p:cNvSpPr txBox="1">
            <a:spLocks noGrp="1"/>
          </p:cNvSpPr>
          <p:nvPr>
            <p:ph type="subTitle" idx="7"/>
          </p:nvPr>
        </p:nvSpPr>
        <p:spPr>
          <a:xfrm>
            <a:off x="5200750" y="3412825"/>
            <a:ext cx="3539100" cy="365700"/>
          </a:xfrm>
          <a:prstGeom prst="rect">
            <a:avLst/>
          </a:prstGeom>
          <a:noFill/>
          <a:ln>
            <a:noFill/>
          </a:ln>
        </p:spPr>
        <p:txBody>
          <a:bodyPr spcFirstLastPara="1" wrap="square" lIns="1243575"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Scope</a:t>
            </a:r>
            <a:endParaRPr sz="1300">
              <a:latin typeface="Roboto"/>
              <a:ea typeface="Roboto"/>
              <a:cs typeface="Roboto"/>
              <a:sym typeface="Roboto"/>
            </a:endParaRPr>
          </a:p>
        </p:txBody>
      </p:sp>
      <p:sp>
        <p:nvSpPr>
          <p:cNvPr id="2201" name="Google Shape;2201;p125"/>
          <p:cNvSpPr/>
          <p:nvPr/>
        </p:nvSpPr>
        <p:spPr>
          <a:xfrm>
            <a:off x="6229250" y="3850825"/>
            <a:ext cx="2640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25"/>
          <p:cNvSpPr txBox="1">
            <a:spLocks noGrp="1"/>
          </p:cNvSpPr>
          <p:nvPr>
            <p:ph type="subTitle" idx="8"/>
          </p:nvPr>
        </p:nvSpPr>
        <p:spPr>
          <a:xfrm>
            <a:off x="5225475" y="3850950"/>
            <a:ext cx="3539100" cy="377100"/>
          </a:xfrm>
          <a:prstGeom prst="rect">
            <a:avLst/>
          </a:prstGeom>
          <a:noFill/>
          <a:ln>
            <a:noFill/>
          </a:ln>
        </p:spPr>
        <p:txBody>
          <a:bodyPr spcFirstLastPara="1" wrap="square" lIns="1243575"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Methods</a:t>
            </a:r>
            <a:endParaRPr sz="1300">
              <a:latin typeface="Roboto"/>
              <a:ea typeface="Roboto"/>
              <a:cs typeface="Roboto"/>
              <a:sym typeface="Roboto"/>
            </a:endParaRPr>
          </a:p>
        </p:txBody>
      </p:sp>
      <p:sp>
        <p:nvSpPr>
          <p:cNvPr id="2203" name="Google Shape;2203;p125"/>
          <p:cNvSpPr/>
          <p:nvPr/>
        </p:nvSpPr>
        <p:spPr>
          <a:xfrm>
            <a:off x="6229250" y="2536325"/>
            <a:ext cx="2640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25"/>
          <p:cNvSpPr txBox="1">
            <a:spLocks noGrp="1"/>
          </p:cNvSpPr>
          <p:nvPr>
            <p:ph type="subTitle" idx="9"/>
          </p:nvPr>
        </p:nvSpPr>
        <p:spPr>
          <a:xfrm>
            <a:off x="5225475" y="2536450"/>
            <a:ext cx="3429300" cy="377100"/>
          </a:xfrm>
          <a:prstGeom prst="rect">
            <a:avLst/>
          </a:prstGeom>
          <a:noFill/>
          <a:ln>
            <a:noFill/>
          </a:ln>
        </p:spPr>
        <p:txBody>
          <a:bodyPr spcFirstLastPara="1" wrap="square" lIns="1243575" tIns="0" rIns="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Functions</a:t>
            </a:r>
            <a:endParaRPr sz="1300">
              <a:latin typeface="Roboto"/>
              <a:ea typeface="Roboto"/>
              <a:cs typeface="Roboto"/>
              <a:sym typeface="Roboto"/>
            </a:endParaRPr>
          </a:p>
        </p:txBody>
      </p:sp>
      <p:sp>
        <p:nvSpPr>
          <p:cNvPr id="2205" name="Google Shape;2205;p125"/>
          <p:cNvSpPr/>
          <p:nvPr/>
        </p:nvSpPr>
        <p:spPr>
          <a:xfrm>
            <a:off x="6229250" y="2974450"/>
            <a:ext cx="2640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25"/>
          <p:cNvSpPr txBox="1">
            <a:spLocks noGrp="1"/>
          </p:cNvSpPr>
          <p:nvPr>
            <p:ph type="subTitle" idx="13"/>
          </p:nvPr>
        </p:nvSpPr>
        <p:spPr>
          <a:xfrm>
            <a:off x="5225475" y="2974575"/>
            <a:ext cx="3539100" cy="377100"/>
          </a:xfrm>
          <a:prstGeom prst="rect">
            <a:avLst/>
          </a:prstGeom>
          <a:noFill/>
          <a:ln>
            <a:noFill/>
          </a:ln>
        </p:spPr>
        <p:txBody>
          <a:bodyPr spcFirstLastPara="1" wrap="square" lIns="1243575" tIns="0" rIns="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Objects</a:t>
            </a:r>
            <a:endParaRPr sz="1300">
              <a:latin typeface="Roboto"/>
              <a:ea typeface="Roboto"/>
              <a:cs typeface="Roboto"/>
              <a:sym typeface="Roboto"/>
            </a:endParaRPr>
          </a:p>
        </p:txBody>
      </p:sp>
      <p:pic>
        <p:nvPicPr>
          <p:cNvPr id="2207" name="Google Shape;2207;p125"/>
          <p:cNvPicPr preferRelativeResize="0"/>
          <p:nvPr/>
        </p:nvPicPr>
        <p:blipFill rotWithShape="1">
          <a:blip r:embed="rId3">
            <a:alphaModFix/>
          </a:blip>
          <a:srcRect t="2552" b="2561"/>
          <a:stretch/>
        </p:blipFill>
        <p:spPr>
          <a:xfrm>
            <a:off x="5655231" y="2539322"/>
            <a:ext cx="475488" cy="361371"/>
          </a:xfrm>
          <a:prstGeom prst="rect">
            <a:avLst/>
          </a:prstGeom>
          <a:noFill/>
          <a:ln>
            <a:noFill/>
          </a:ln>
        </p:spPr>
      </p:pic>
      <p:pic>
        <p:nvPicPr>
          <p:cNvPr id="2208" name="Google Shape;2208;p125"/>
          <p:cNvPicPr preferRelativeResize="0"/>
          <p:nvPr/>
        </p:nvPicPr>
        <p:blipFill rotWithShape="1">
          <a:blip r:embed="rId3">
            <a:alphaModFix/>
          </a:blip>
          <a:srcRect t="2552" b="2561"/>
          <a:stretch/>
        </p:blipFill>
        <p:spPr>
          <a:xfrm>
            <a:off x="5655231" y="2987378"/>
            <a:ext cx="475488" cy="361371"/>
          </a:xfrm>
          <a:prstGeom prst="rect">
            <a:avLst/>
          </a:prstGeom>
          <a:noFill/>
          <a:ln>
            <a:noFill/>
          </a:ln>
        </p:spPr>
      </p:pic>
      <p:pic>
        <p:nvPicPr>
          <p:cNvPr id="2209" name="Google Shape;2209;p125"/>
          <p:cNvPicPr preferRelativeResize="0"/>
          <p:nvPr/>
        </p:nvPicPr>
        <p:blipFill rotWithShape="1">
          <a:blip r:embed="rId3">
            <a:alphaModFix/>
          </a:blip>
          <a:srcRect t="2552" b="2561"/>
          <a:stretch/>
        </p:blipFill>
        <p:spPr>
          <a:xfrm>
            <a:off x="5655231" y="3406697"/>
            <a:ext cx="475488" cy="361371"/>
          </a:xfrm>
          <a:prstGeom prst="rect">
            <a:avLst/>
          </a:prstGeom>
          <a:noFill/>
          <a:ln>
            <a:noFill/>
          </a:ln>
        </p:spPr>
      </p:pic>
      <p:pic>
        <p:nvPicPr>
          <p:cNvPr id="2210" name="Google Shape;2210;p125"/>
          <p:cNvPicPr preferRelativeResize="0"/>
          <p:nvPr/>
        </p:nvPicPr>
        <p:blipFill rotWithShape="1">
          <a:blip r:embed="rId3">
            <a:alphaModFix/>
          </a:blip>
          <a:srcRect t="2552" b="2561"/>
          <a:stretch/>
        </p:blipFill>
        <p:spPr>
          <a:xfrm>
            <a:off x="5655231" y="3854753"/>
            <a:ext cx="475488" cy="361371"/>
          </a:xfrm>
          <a:prstGeom prst="rect">
            <a:avLst/>
          </a:prstGeom>
          <a:noFill/>
          <a:ln>
            <a:noFill/>
          </a:ln>
        </p:spPr>
      </p:pic>
      <p:sp>
        <p:nvSpPr>
          <p:cNvPr id="2211" name="Google Shape;2211;p125"/>
          <p:cNvSpPr/>
          <p:nvPr/>
        </p:nvSpPr>
        <p:spPr>
          <a:xfrm>
            <a:off x="1962050" y="4289200"/>
            <a:ext cx="3429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25"/>
          <p:cNvSpPr txBox="1">
            <a:spLocks noGrp="1"/>
          </p:cNvSpPr>
          <p:nvPr>
            <p:ph type="subTitle" idx="14"/>
          </p:nvPr>
        </p:nvSpPr>
        <p:spPr>
          <a:xfrm>
            <a:off x="958275" y="4289325"/>
            <a:ext cx="4433100" cy="377100"/>
          </a:xfrm>
          <a:prstGeom prst="rect">
            <a:avLst/>
          </a:prstGeom>
          <a:noFill/>
          <a:ln>
            <a:noFill/>
          </a:ln>
        </p:spPr>
        <p:txBody>
          <a:bodyPr spcFirstLastPara="1" wrap="square" lIns="1243575" tIns="0" rIns="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For Loops</a:t>
            </a:r>
            <a:endParaRPr sz="1300">
              <a:latin typeface="Roboto"/>
              <a:ea typeface="Roboto"/>
              <a:cs typeface="Roboto"/>
              <a:sym typeface="Roboto"/>
            </a:endParaRPr>
          </a:p>
        </p:txBody>
      </p:sp>
      <p:pic>
        <p:nvPicPr>
          <p:cNvPr id="2213" name="Google Shape;2213;p125"/>
          <p:cNvPicPr preferRelativeResize="0"/>
          <p:nvPr/>
        </p:nvPicPr>
        <p:blipFill rotWithShape="1">
          <a:blip r:embed="rId3">
            <a:alphaModFix/>
          </a:blip>
          <a:srcRect t="2552" b="2561"/>
          <a:stretch/>
        </p:blipFill>
        <p:spPr>
          <a:xfrm>
            <a:off x="1388031" y="4293128"/>
            <a:ext cx="475488" cy="3613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lvl="0"/>
            <a:r>
              <a:rPr lang="en" dirty="0"/>
              <a:t>The Important Stuff: JavaScript (Continued) (7:25-7:30)</a:t>
            </a:r>
            <a:endParaRPr dirty="0"/>
          </a:p>
        </p:txBody>
      </p:sp>
      <p:sp>
        <p:nvSpPr>
          <p:cNvPr id="2220" name="Google Shape;2220;p126"/>
          <p:cNvSpPr/>
          <p:nvPr/>
        </p:nvSpPr>
        <p:spPr>
          <a:xfrm>
            <a:off x="1178975" y="3530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 name="Google Shape;2221;p126"/>
          <p:cNvGrpSpPr/>
          <p:nvPr/>
        </p:nvGrpSpPr>
        <p:grpSpPr>
          <a:xfrm>
            <a:off x="457290" y="3530038"/>
            <a:ext cx="602564" cy="377174"/>
            <a:chOff x="457200" y="1466425"/>
            <a:chExt cx="776900" cy="486300"/>
          </a:xfrm>
        </p:grpSpPr>
        <p:sp>
          <p:nvSpPr>
            <p:cNvPr id="2222" name="Google Shape;2222;p1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03</a:t>
              </a:r>
              <a:endParaRPr sz="2000">
                <a:solidFill>
                  <a:srgbClr val="FFFFFF"/>
                </a:solidFill>
                <a:latin typeface="Roboto Light"/>
                <a:ea typeface="Roboto Light"/>
                <a:cs typeface="Roboto Light"/>
                <a:sym typeface="Roboto Light"/>
              </a:endParaRPr>
            </a:p>
          </p:txBody>
        </p:sp>
        <p:sp>
          <p:nvSpPr>
            <p:cNvPr id="2223" name="Google Shape;2223;p1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4" name="Google Shape;2224;p126"/>
          <p:cNvSpPr txBox="1">
            <a:spLocks noGrp="1"/>
          </p:cNvSpPr>
          <p:nvPr>
            <p:ph type="subTitle" idx="1"/>
          </p:nvPr>
        </p:nvSpPr>
        <p:spPr>
          <a:xfrm>
            <a:off x="175" y="3530125"/>
            <a:ext cx="88698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Using jQuery to capture button clicks</a:t>
            </a:r>
            <a:endParaRPr sz="1300">
              <a:latin typeface="Roboto"/>
              <a:ea typeface="Roboto"/>
              <a:cs typeface="Roboto"/>
              <a:sym typeface="Roboto"/>
            </a:endParaRPr>
          </a:p>
        </p:txBody>
      </p:sp>
      <p:sp>
        <p:nvSpPr>
          <p:cNvPr id="2225" name="Google Shape;2225;p126"/>
          <p:cNvSpPr/>
          <p:nvPr/>
        </p:nvSpPr>
        <p:spPr>
          <a:xfrm>
            <a:off x="1178863" y="3968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126"/>
          <p:cNvGrpSpPr/>
          <p:nvPr/>
        </p:nvGrpSpPr>
        <p:grpSpPr>
          <a:xfrm>
            <a:off x="457177" y="3968142"/>
            <a:ext cx="602564" cy="377174"/>
            <a:chOff x="457200" y="1466425"/>
            <a:chExt cx="776900" cy="486300"/>
          </a:xfrm>
        </p:grpSpPr>
        <p:sp>
          <p:nvSpPr>
            <p:cNvPr id="2227" name="Google Shape;2227;p1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04</a:t>
              </a:r>
              <a:endParaRPr sz="2000">
                <a:solidFill>
                  <a:srgbClr val="FFFFFF"/>
                </a:solidFill>
                <a:latin typeface="Roboto Light"/>
                <a:ea typeface="Roboto Light"/>
                <a:cs typeface="Roboto Light"/>
                <a:sym typeface="Roboto Light"/>
              </a:endParaRPr>
            </a:p>
          </p:txBody>
        </p:sp>
        <p:sp>
          <p:nvSpPr>
            <p:cNvPr id="2228" name="Google Shape;2228;p1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9" name="Google Shape;2229;p126"/>
          <p:cNvSpPr txBox="1">
            <a:spLocks noGrp="1"/>
          </p:cNvSpPr>
          <p:nvPr>
            <p:ph type="subTitle" idx="2"/>
          </p:nvPr>
        </p:nvSpPr>
        <p:spPr>
          <a:xfrm>
            <a:off x="-12524" y="3968250"/>
            <a:ext cx="88824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Examples of jQuery methods for changing HTML</a:t>
            </a:r>
            <a:endParaRPr sz="1300">
              <a:latin typeface="Roboto"/>
              <a:ea typeface="Roboto"/>
              <a:cs typeface="Roboto"/>
              <a:sym typeface="Roboto"/>
            </a:endParaRPr>
          </a:p>
        </p:txBody>
      </p:sp>
      <p:sp>
        <p:nvSpPr>
          <p:cNvPr id="2230" name="Google Shape;2230;p126"/>
          <p:cNvSpPr/>
          <p:nvPr/>
        </p:nvSpPr>
        <p:spPr>
          <a:xfrm>
            <a:off x="1178925" y="2653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1" name="Google Shape;2231;p126"/>
          <p:cNvGrpSpPr/>
          <p:nvPr/>
        </p:nvGrpSpPr>
        <p:grpSpPr>
          <a:xfrm>
            <a:off x="457240" y="2653663"/>
            <a:ext cx="602564" cy="377174"/>
            <a:chOff x="457200" y="1466425"/>
            <a:chExt cx="776900" cy="486300"/>
          </a:xfrm>
        </p:grpSpPr>
        <p:sp>
          <p:nvSpPr>
            <p:cNvPr id="2232" name="Google Shape;2232;p1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01</a:t>
              </a:r>
              <a:endParaRPr sz="2000">
                <a:solidFill>
                  <a:srgbClr val="FFFFFF"/>
                </a:solidFill>
                <a:latin typeface="Roboto Light"/>
                <a:ea typeface="Roboto Light"/>
                <a:cs typeface="Roboto Light"/>
                <a:sym typeface="Roboto Light"/>
              </a:endParaRPr>
            </a:p>
          </p:txBody>
        </p:sp>
        <p:sp>
          <p:nvSpPr>
            <p:cNvPr id="2233" name="Google Shape;2233;p1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4" name="Google Shape;2234;p126"/>
          <p:cNvSpPr txBox="1">
            <a:spLocks noGrp="1"/>
          </p:cNvSpPr>
          <p:nvPr>
            <p:ph type="subTitle" idx="3"/>
          </p:nvPr>
        </p:nvSpPr>
        <p:spPr>
          <a:xfrm>
            <a:off x="0" y="2653750"/>
            <a:ext cx="88698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The purpose of a JavaScript library like jQuery</a:t>
            </a:r>
            <a:endParaRPr sz="1300">
              <a:latin typeface="Roboto"/>
              <a:ea typeface="Roboto"/>
              <a:cs typeface="Roboto"/>
              <a:sym typeface="Roboto"/>
            </a:endParaRPr>
          </a:p>
        </p:txBody>
      </p:sp>
      <p:sp>
        <p:nvSpPr>
          <p:cNvPr id="2235" name="Google Shape;2235;p126"/>
          <p:cNvSpPr/>
          <p:nvPr/>
        </p:nvSpPr>
        <p:spPr>
          <a:xfrm>
            <a:off x="1178813" y="3091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6" name="Google Shape;2236;p126"/>
          <p:cNvGrpSpPr/>
          <p:nvPr/>
        </p:nvGrpSpPr>
        <p:grpSpPr>
          <a:xfrm>
            <a:off x="457127" y="3091767"/>
            <a:ext cx="602564" cy="377174"/>
            <a:chOff x="457200" y="1466425"/>
            <a:chExt cx="776900" cy="486300"/>
          </a:xfrm>
        </p:grpSpPr>
        <p:sp>
          <p:nvSpPr>
            <p:cNvPr id="2237" name="Google Shape;2237;p1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02</a:t>
              </a:r>
              <a:endParaRPr sz="2000">
                <a:solidFill>
                  <a:srgbClr val="FFFFFF"/>
                </a:solidFill>
                <a:latin typeface="Roboto Light"/>
                <a:ea typeface="Roboto Light"/>
                <a:cs typeface="Roboto Light"/>
                <a:sym typeface="Roboto Light"/>
              </a:endParaRPr>
            </a:p>
          </p:txBody>
        </p:sp>
        <p:sp>
          <p:nvSpPr>
            <p:cNvPr id="2238" name="Google Shape;2238;p1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9" name="Google Shape;2239;p126"/>
          <p:cNvSpPr txBox="1">
            <a:spLocks noGrp="1"/>
          </p:cNvSpPr>
          <p:nvPr>
            <p:ph type="subTitle" idx="4"/>
          </p:nvPr>
        </p:nvSpPr>
        <p:spPr>
          <a:xfrm>
            <a:off x="-12576" y="3091875"/>
            <a:ext cx="88824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The meaning of the jQuery </a:t>
            </a:r>
            <a:r>
              <a:rPr lang="en" sz="1300">
                <a:solidFill>
                  <a:srgbClr val="FFFFFF"/>
                </a:solidFill>
                <a:highlight>
                  <a:srgbClr val="000000"/>
                </a:highlight>
                <a:latin typeface="Inconsolata"/>
                <a:ea typeface="Inconsolata"/>
                <a:cs typeface="Inconsolata"/>
                <a:sym typeface="Inconsolata"/>
              </a:rPr>
              <a:t>$(_)</a:t>
            </a:r>
            <a:r>
              <a:rPr lang="en" sz="1300">
                <a:solidFill>
                  <a:srgbClr val="FFFFFF"/>
                </a:solidFill>
                <a:highlight>
                  <a:srgbClr val="000000"/>
                </a:highlight>
                <a:latin typeface="Roboto"/>
                <a:ea typeface="Roboto"/>
                <a:cs typeface="Roboto"/>
                <a:sym typeface="Roboto"/>
              </a:rPr>
              <a:t> </a:t>
            </a:r>
            <a:r>
              <a:rPr lang="en" sz="1300">
                <a:latin typeface="Roboto"/>
                <a:ea typeface="Roboto"/>
                <a:cs typeface="Roboto"/>
                <a:sym typeface="Roboto"/>
              </a:rPr>
              <a:t>syntax </a:t>
            </a:r>
            <a:endParaRPr sz="1300">
              <a:latin typeface="Roboto"/>
              <a:ea typeface="Roboto"/>
              <a:cs typeface="Roboto"/>
              <a:sym typeface="Roboto"/>
            </a:endParaRPr>
          </a:p>
        </p:txBody>
      </p:sp>
      <p:sp>
        <p:nvSpPr>
          <p:cNvPr id="2240" name="Google Shape;2240;p126"/>
          <p:cNvSpPr/>
          <p:nvPr/>
        </p:nvSpPr>
        <p:spPr>
          <a:xfrm>
            <a:off x="1179088" y="19066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1" name="Google Shape;2241;p126"/>
          <p:cNvGrpSpPr/>
          <p:nvPr/>
        </p:nvGrpSpPr>
        <p:grpSpPr>
          <a:xfrm>
            <a:off x="457402" y="1906688"/>
            <a:ext cx="602564" cy="377174"/>
            <a:chOff x="457200" y="1466425"/>
            <a:chExt cx="776900" cy="486300"/>
          </a:xfrm>
        </p:grpSpPr>
        <p:sp>
          <p:nvSpPr>
            <p:cNvPr id="2242" name="Google Shape;2242;p126"/>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oboto Thin"/>
                  <a:ea typeface="Roboto Thin"/>
                  <a:cs typeface="Roboto Thin"/>
                  <a:sym typeface="Roboto Thin"/>
                </a:rPr>
                <a:t>05</a:t>
              </a:r>
              <a:endParaRPr sz="2000">
                <a:latin typeface="Roboto Light"/>
                <a:ea typeface="Roboto Light"/>
                <a:cs typeface="Roboto Light"/>
                <a:sym typeface="Roboto Light"/>
              </a:endParaRPr>
            </a:p>
          </p:txBody>
        </p:sp>
        <p:sp>
          <p:nvSpPr>
            <p:cNvPr id="2243" name="Google Shape;2243;p126"/>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4" name="Google Shape;2244;p126"/>
          <p:cNvSpPr txBox="1">
            <a:spLocks noGrp="1"/>
          </p:cNvSpPr>
          <p:nvPr>
            <p:ph type="subTitle" idx="5"/>
          </p:nvPr>
        </p:nvSpPr>
        <p:spPr>
          <a:xfrm>
            <a:off x="-12300" y="1906775"/>
            <a:ext cx="88824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Using Vanilla JavaScript code to generate random numbers</a:t>
            </a:r>
            <a:endParaRPr sz="1300">
              <a:latin typeface="Roboto"/>
              <a:ea typeface="Roboto"/>
              <a:cs typeface="Roboto"/>
              <a:sym typeface="Roboto"/>
            </a:endParaRPr>
          </a:p>
        </p:txBody>
      </p:sp>
      <p:sp>
        <p:nvSpPr>
          <p:cNvPr id="2245" name="Google Shape;2245;p126"/>
          <p:cNvSpPr/>
          <p:nvPr/>
        </p:nvSpPr>
        <p:spPr>
          <a:xfrm>
            <a:off x="1179038" y="10302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6" name="Google Shape;2246;p126"/>
          <p:cNvGrpSpPr/>
          <p:nvPr/>
        </p:nvGrpSpPr>
        <p:grpSpPr>
          <a:xfrm>
            <a:off x="457352" y="1030313"/>
            <a:ext cx="602564" cy="377174"/>
            <a:chOff x="457200" y="1466425"/>
            <a:chExt cx="776900" cy="486300"/>
          </a:xfrm>
        </p:grpSpPr>
        <p:sp>
          <p:nvSpPr>
            <p:cNvPr id="2247" name="Google Shape;2247;p126"/>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oboto Thin"/>
                  <a:ea typeface="Roboto Thin"/>
                  <a:cs typeface="Roboto Thin"/>
                  <a:sym typeface="Roboto Thin"/>
                </a:rPr>
                <a:t>03</a:t>
              </a:r>
              <a:endParaRPr sz="2000">
                <a:latin typeface="Roboto Thin"/>
                <a:ea typeface="Roboto Thin"/>
                <a:cs typeface="Roboto Thin"/>
                <a:sym typeface="Roboto Thin"/>
              </a:endParaRPr>
            </a:p>
          </p:txBody>
        </p:sp>
        <p:sp>
          <p:nvSpPr>
            <p:cNvPr id="2248" name="Google Shape;2248;p126"/>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126"/>
          <p:cNvSpPr txBox="1">
            <a:spLocks noGrp="1"/>
          </p:cNvSpPr>
          <p:nvPr>
            <p:ph type="subTitle" idx="6"/>
          </p:nvPr>
        </p:nvSpPr>
        <p:spPr>
          <a:xfrm>
            <a:off x="-325" y="1030400"/>
            <a:ext cx="8869800" cy="377100"/>
          </a:xfrm>
          <a:prstGeom prst="rect">
            <a:avLst/>
          </a:prstGeom>
          <a:noFill/>
          <a:ln>
            <a:noFill/>
          </a:ln>
        </p:spPr>
        <p:txBody>
          <a:bodyPr spcFirstLastPara="1" wrap="square" lIns="137160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Organizing a JavaScript program with regards to global variables, functions, and function calls </a:t>
            </a:r>
            <a:endParaRPr sz="1300">
              <a:latin typeface="Roboto"/>
              <a:ea typeface="Roboto"/>
              <a:cs typeface="Roboto"/>
              <a:sym typeface="Roboto"/>
            </a:endParaRPr>
          </a:p>
        </p:txBody>
      </p:sp>
      <p:sp>
        <p:nvSpPr>
          <p:cNvPr id="2250" name="Google Shape;2250;p126"/>
          <p:cNvSpPr/>
          <p:nvPr/>
        </p:nvSpPr>
        <p:spPr>
          <a:xfrm>
            <a:off x="1178925" y="14683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1" name="Google Shape;2251;p126"/>
          <p:cNvGrpSpPr/>
          <p:nvPr/>
        </p:nvGrpSpPr>
        <p:grpSpPr>
          <a:xfrm>
            <a:off x="457240" y="1468417"/>
            <a:ext cx="602564" cy="377174"/>
            <a:chOff x="457200" y="1466425"/>
            <a:chExt cx="776900" cy="486300"/>
          </a:xfrm>
        </p:grpSpPr>
        <p:sp>
          <p:nvSpPr>
            <p:cNvPr id="2252" name="Google Shape;2252;p126"/>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oboto Thin"/>
                  <a:ea typeface="Roboto Thin"/>
                  <a:cs typeface="Roboto Thin"/>
                  <a:sym typeface="Roboto Thin"/>
                </a:rPr>
                <a:t>04</a:t>
              </a:r>
              <a:endParaRPr sz="2000">
                <a:latin typeface="Roboto Light"/>
                <a:ea typeface="Roboto Light"/>
                <a:cs typeface="Roboto Light"/>
                <a:sym typeface="Roboto Light"/>
              </a:endParaRPr>
            </a:p>
          </p:txBody>
        </p:sp>
        <p:sp>
          <p:nvSpPr>
            <p:cNvPr id="2253" name="Google Shape;2253;p126"/>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126"/>
          <p:cNvSpPr txBox="1">
            <a:spLocks noGrp="1"/>
          </p:cNvSpPr>
          <p:nvPr>
            <p:ph type="subTitle" idx="7"/>
          </p:nvPr>
        </p:nvSpPr>
        <p:spPr>
          <a:xfrm>
            <a:off x="50" y="1468525"/>
            <a:ext cx="88698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Using vanilla JavaScript code to capture key clicks</a:t>
            </a:r>
            <a:endParaRPr sz="1300">
              <a:latin typeface="Roboto"/>
              <a:ea typeface="Roboto"/>
              <a:cs typeface="Roboto"/>
              <a:sym typeface="Roboto"/>
            </a:endParaRPr>
          </a:p>
        </p:txBody>
      </p:sp>
      <p:sp>
        <p:nvSpPr>
          <p:cNvPr id="2255" name="Google Shape;2255;p126"/>
          <p:cNvSpPr txBox="1"/>
          <p:nvPr/>
        </p:nvSpPr>
        <p:spPr>
          <a:xfrm>
            <a:off x="-12300" y="2304700"/>
            <a:ext cx="4899600" cy="2709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jQuery</a:t>
            </a:r>
            <a:endParaRPr b="1">
              <a:latin typeface="Roboto"/>
              <a:ea typeface="Roboto"/>
              <a:cs typeface="Roboto"/>
              <a:sym typeface="Roboto"/>
            </a:endParaRPr>
          </a:p>
        </p:txBody>
      </p:sp>
      <p:sp>
        <p:nvSpPr>
          <p:cNvPr id="2256" name="Google Shape;2256;p126"/>
          <p:cNvSpPr/>
          <p:nvPr/>
        </p:nvSpPr>
        <p:spPr>
          <a:xfrm>
            <a:off x="1178850" y="4423375"/>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126"/>
          <p:cNvGrpSpPr/>
          <p:nvPr/>
        </p:nvGrpSpPr>
        <p:grpSpPr>
          <a:xfrm>
            <a:off x="457165" y="4423404"/>
            <a:ext cx="602564" cy="377174"/>
            <a:chOff x="457200" y="1466425"/>
            <a:chExt cx="776900" cy="486300"/>
          </a:xfrm>
        </p:grpSpPr>
        <p:sp>
          <p:nvSpPr>
            <p:cNvPr id="2258" name="Google Shape;2258;p1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Thin"/>
                  <a:ea typeface="Roboto Thin"/>
                  <a:cs typeface="Roboto Thin"/>
                  <a:sym typeface="Roboto Thin"/>
                </a:rPr>
                <a:t>05</a:t>
              </a:r>
              <a:endParaRPr sz="2000">
                <a:solidFill>
                  <a:srgbClr val="FFFFFF"/>
                </a:solidFill>
                <a:latin typeface="Roboto Light"/>
                <a:ea typeface="Roboto Light"/>
                <a:cs typeface="Roboto Light"/>
                <a:sym typeface="Roboto Light"/>
              </a:endParaRPr>
            </a:p>
          </p:txBody>
        </p:sp>
        <p:sp>
          <p:nvSpPr>
            <p:cNvPr id="2259" name="Google Shape;2259;p1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126"/>
          <p:cNvSpPr txBox="1">
            <a:spLocks noGrp="1"/>
          </p:cNvSpPr>
          <p:nvPr>
            <p:ph type="subTitle" idx="8"/>
          </p:nvPr>
        </p:nvSpPr>
        <p:spPr>
          <a:xfrm>
            <a:off x="150" y="4423525"/>
            <a:ext cx="8869800" cy="377100"/>
          </a:xfrm>
          <a:prstGeom prst="rect">
            <a:avLst/>
          </a:prstGeom>
          <a:noFill/>
          <a:ln>
            <a:noFill/>
          </a:ln>
        </p:spPr>
        <p:txBody>
          <a:bodyPr spcFirstLastPara="1" wrap="square" lIns="1371600"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Using jQuery and JavaScript to change HTML in response to code</a:t>
            </a:r>
            <a:endParaRPr sz="13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12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Group 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Review Questions</a:t>
            </a:r>
            <a:endParaRPr/>
          </a:p>
        </p:txBody>
      </p:sp>
      <p:sp>
        <p:nvSpPr>
          <p:cNvPr id="2266" name="Google Shape;2266;p12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128"/>
          <p:cNvSpPr txBox="1">
            <a:spLocks noGrp="1"/>
          </p:cNvSpPr>
          <p:nvPr>
            <p:ph type="body" idx="2"/>
          </p:nvPr>
        </p:nvSpPr>
        <p:spPr>
          <a:xfrm>
            <a:off x="175" y="1284250"/>
            <a:ext cx="9144000" cy="211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a:t>Write down any of the following:</a:t>
            </a:r>
            <a:endParaRPr b="1"/>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r>
              <a:rPr lang="en" b="1"/>
              <a:t>Once you’ve written your responses to the previous questions, do the following: </a:t>
            </a:r>
            <a:endParaRPr b="1"/>
          </a:p>
        </p:txBody>
      </p:sp>
      <p:sp>
        <p:nvSpPr>
          <p:cNvPr id="2273" name="Google Shape;2273;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Group Activity: </a:t>
            </a:r>
            <a:r>
              <a:rPr lang="en">
                <a:latin typeface="Roboto Light"/>
                <a:ea typeface="Roboto Light"/>
                <a:cs typeface="Roboto Light"/>
                <a:sym typeface="Roboto Light"/>
              </a:rPr>
              <a:t>Review Questions</a:t>
            </a:r>
            <a:endParaRPr>
              <a:latin typeface="Roboto Light"/>
              <a:ea typeface="Roboto Light"/>
              <a:cs typeface="Roboto Light"/>
              <a:sym typeface="Roboto Light"/>
            </a:endParaRPr>
          </a:p>
        </p:txBody>
      </p:sp>
      <p:sp>
        <p:nvSpPr>
          <p:cNvPr id="2274" name="Google Shape;2274;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Spend a few moments </a:t>
            </a:r>
            <a:r>
              <a:rPr lang="en" i="1"/>
              <a:t>seriously</a:t>
            </a:r>
            <a:r>
              <a:rPr lang="en"/>
              <a:t> looking over the important topics we’ve covered. </a:t>
            </a:r>
            <a:endParaRPr/>
          </a:p>
        </p:txBody>
      </p:sp>
      <p:sp>
        <p:nvSpPr>
          <p:cNvPr id="2275" name="Google Shape;2275;p128"/>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
        <p:nvSpPr>
          <p:cNvPr id="2276" name="Google Shape;2276;p128"/>
          <p:cNvSpPr/>
          <p:nvPr/>
        </p:nvSpPr>
        <p:spPr>
          <a:xfrm>
            <a:off x="1003900" y="2440050"/>
            <a:ext cx="72069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8"/>
          <p:cNvSpPr txBox="1">
            <a:spLocks noGrp="1"/>
          </p:cNvSpPr>
          <p:nvPr>
            <p:ph type="subTitle" idx="1"/>
          </p:nvPr>
        </p:nvSpPr>
        <p:spPr>
          <a:xfrm>
            <a:off x="-24725" y="2440175"/>
            <a:ext cx="79341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000">
                <a:latin typeface="Roboto"/>
                <a:ea typeface="Roboto"/>
                <a:cs typeface="Roboto"/>
                <a:sym typeface="Roboto"/>
              </a:rPr>
              <a:t>What conceptual questions do you have about these topics?</a:t>
            </a:r>
            <a:endParaRPr sz="1000">
              <a:latin typeface="Roboto"/>
              <a:ea typeface="Roboto"/>
              <a:cs typeface="Roboto"/>
              <a:sym typeface="Roboto"/>
            </a:endParaRPr>
          </a:p>
        </p:txBody>
      </p:sp>
      <p:sp>
        <p:nvSpPr>
          <p:cNvPr id="2278" name="Google Shape;2278;p128"/>
          <p:cNvSpPr/>
          <p:nvPr/>
        </p:nvSpPr>
        <p:spPr>
          <a:xfrm>
            <a:off x="1003775" y="1563675"/>
            <a:ext cx="72192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28"/>
          <p:cNvSpPr txBox="1">
            <a:spLocks noGrp="1"/>
          </p:cNvSpPr>
          <p:nvPr>
            <p:ph type="subTitle" idx="2"/>
          </p:nvPr>
        </p:nvSpPr>
        <p:spPr>
          <a:xfrm>
            <a:off x="0" y="1563800"/>
            <a:ext cx="80082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000">
                <a:latin typeface="Roboto"/>
                <a:ea typeface="Roboto"/>
                <a:cs typeface="Roboto"/>
                <a:sym typeface="Roboto"/>
              </a:rPr>
              <a:t>Which topics still seem fuzzy or challenging to you?</a:t>
            </a:r>
            <a:endParaRPr sz="1000">
              <a:latin typeface="Roboto"/>
              <a:ea typeface="Roboto"/>
              <a:cs typeface="Roboto"/>
              <a:sym typeface="Roboto"/>
            </a:endParaRPr>
          </a:p>
        </p:txBody>
      </p:sp>
      <p:sp>
        <p:nvSpPr>
          <p:cNvPr id="2280" name="Google Shape;2280;p128"/>
          <p:cNvSpPr/>
          <p:nvPr/>
        </p:nvSpPr>
        <p:spPr>
          <a:xfrm>
            <a:off x="1003775" y="2001800"/>
            <a:ext cx="72192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28"/>
          <p:cNvSpPr txBox="1">
            <a:spLocks noGrp="1"/>
          </p:cNvSpPr>
          <p:nvPr>
            <p:ph type="subTitle" idx="3"/>
          </p:nvPr>
        </p:nvSpPr>
        <p:spPr>
          <a:xfrm>
            <a:off x="0" y="2001925"/>
            <a:ext cx="80826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000">
                <a:latin typeface="Roboto"/>
                <a:ea typeface="Roboto"/>
                <a:cs typeface="Roboto"/>
                <a:sym typeface="Roboto"/>
              </a:rPr>
              <a:t>What specific questions do you have about these topics?</a:t>
            </a:r>
            <a:endParaRPr sz="1000">
              <a:latin typeface="Roboto"/>
              <a:ea typeface="Roboto"/>
              <a:cs typeface="Roboto"/>
              <a:sym typeface="Roboto"/>
            </a:endParaRPr>
          </a:p>
        </p:txBody>
      </p:sp>
      <p:pic>
        <p:nvPicPr>
          <p:cNvPr id="2282" name="Google Shape;2282;p128"/>
          <p:cNvPicPr preferRelativeResize="0"/>
          <p:nvPr/>
        </p:nvPicPr>
        <p:blipFill rotWithShape="1">
          <a:blip r:embed="rId3">
            <a:alphaModFix/>
          </a:blip>
          <a:srcRect t="2552" b="2561"/>
          <a:stretch/>
        </p:blipFill>
        <p:spPr>
          <a:xfrm>
            <a:off x="429768" y="1566672"/>
            <a:ext cx="475488" cy="361371"/>
          </a:xfrm>
          <a:prstGeom prst="rect">
            <a:avLst/>
          </a:prstGeom>
          <a:noFill/>
          <a:ln>
            <a:noFill/>
          </a:ln>
        </p:spPr>
      </p:pic>
      <p:pic>
        <p:nvPicPr>
          <p:cNvPr id="2283" name="Google Shape;2283;p128"/>
          <p:cNvPicPr preferRelativeResize="0"/>
          <p:nvPr/>
        </p:nvPicPr>
        <p:blipFill rotWithShape="1">
          <a:blip r:embed="rId3">
            <a:alphaModFix/>
          </a:blip>
          <a:srcRect t="2552" b="2561"/>
          <a:stretch/>
        </p:blipFill>
        <p:spPr>
          <a:xfrm>
            <a:off x="429768" y="2014728"/>
            <a:ext cx="475488" cy="361371"/>
          </a:xfrm>
          <a:prstGeom prst="rect">
            <a:avLst/>
          </a:prstGeom>
          <a:noFill/>
          <a:ln>
            <a:noFill/>
          </a:ln>
        </p:spPr>
      </p:pic>
      <p:pic>
        <p:nvPicPr>
          <p:cNvPr id="2284" name="Google Shape;2284;p128"/>
          <p:cNvPicPr preferRelativeResize="0"/>
          <p:nvPr/>
        </p:nvPicPr>
        <p:blipFill rotWithShape="1">
          <a:blip r:embed="rId3">
            <a:alphaModFix/>
          </a:blip>
          <a:srcRect t="2552" b="2561"/>
          <a:stretch/>
        </p:blipFill>
        <p:spPr>
          <a:xfrm>
            <a:off x="429768" y="2434047"/>
            <a:ext cx="475488" cy="361371"/>
          </a:xfrm>
          <a:prstGeom prst="rect">
            <a:avLst/>
          </a:prstGeom>
          <a:noFill/>
          <a:ln>
            <a:noFill/>
          </a:ln>
        </p:spPr>
      </p:pic>
      <p:sp>
        <p:nvSpPr>
          <p:cNvPr id="2285" name="Google Shape;2285;p128"/>
          <p:cNvSpPr/>
          <p:nvPr/>
        </p:nvSpPr>
        <p:spPr>
          <a:xfrm>
            <a:off x="1016149" y="3464375"/>
            <a:ext cx="72069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28"/>
          <p:cNvSpPr txBox="1">
            <a:spLocks noGrp="1"/>
          </p:cNvSpPr>
          <p:nvPr>
            <p:ph type="subTitle" idx="4"/>
          </p:nvPr>
        </p:nvSpPr>
        <p:spPr>
          <a:xfrm>
            <a:off x="12375" y="3464500"/>
            <a:ext cx="84912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000">
                <a:latin typeface="Roboto"/>
                <a:ea typeface="Roboto"/>
                <a:cs typeface="Roboto"/>
                <a:sym typeface="Roboto"/>
              </a:rPr>
              <a:t>Ask the members of your group if they know the answers to your questions or if they can explain a topic you are unsure about. </a:t>
            </a:r>
            <a:endParaRPr sz="1000">
              <a:latin typeface="Roboto"/>
              <a:ea typeface="Roboto"/>
              <a:cs typeface="Roboto"/>
              <a:sym typeface="Roboto"/>
            </a:endParaRPr>
          </a:p>
        </p:txBody>
      </p:sp>
      <p:pic>
        <p:nvPicPr>
          <p:cNvPr id="2287" name="Google Shape;2287;p128"/>
          <p:cNvPicPr preferRelativeResize="0"/>
          <p:nvPr/>
        </p:nvPicPr>
        <p:blipFill rotWithShape="1">
          <a:blip r:embed="rId3">
            <a:alphaModFix/>
          </a:blip>
          <a:srcRect t="2552" b="2561"/>
          <a:stretch/>
        </p:blipFill>
        <p:spPr>
          <a:xfrm>
            <a:off x="442131" y="3467372"/>
            <a:ext cx="475488" cy="361371"/>
          </a:xfrm>
          <a:prstGeom prst="rect">
            <a:avLst/>
          </a:prstGeom>
          <a:noFill/>
          <a:ln>
            <a:noFill/>
          </a:ln>
        </p:spPr>
      </p:pic>
      <p:sp>
        <p:nvSpPr>
          <p:cNvPr id="2288" name="Google Shape;2288;p128"/>
          <p:cNvSpPr/>
          <p:nvPr/>
        </p:nvSpPr>
        <p:spPr>
          <a:xfrm>
            <a:off x="1003774" y="3910150"/>
            <a:ext cx="72192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28"/>
          <p:cNvSpPr txBox="1">
            <a:spLocks noGrp="1"/>
          </p:cNvSpPr>
          <p:nvPr>
            <p:ph type="subTitle" idx="5"/>
          </p:nvPr>
        </p:nvSpPr>
        <p:spPr>
          <a:xfrm>
            <a:off x="-1" y="3910275"/>
            <a:ext cx="8223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000">
                <a:latin typeface="Roboto"/>
                <a:ea typeface="Roboto"/>
                <a:cs typeface="Roboto"/>
                <a:sym typeface="Roboto"/>
              </a:rPr>
              <a:t>Write down any topics that you are still unsure about following the group discussion. </a:t>
            </a:r>
            <a:endParaRPr sz="1000">
              <a:latin typeface="Roboto"/>
              <a:ea typeface="Roboto"/>
              <a:cs typeface="Roboto"/>
              <a:sym typeface="Roboto"/>
            </a:endParaRPr>
          </a:p>
        </p:txBody>
      </p:sp>
      <p:pic>
        <p:nvPicPr>
          <p:cNvPr id="2290" name="Google Shape;2290;p128"/>
          <p:cNvPicPr preferRelativeResize="0"/>
          <p:nvPr/>
        </p:nvPicPr>
        <p:blipFill rotWithShape="1">
          <a:blip r:embed="rId3">
            <a:alphaModFix/>
          </a:blip>
          <a:srcRect t="2552" b="2561"/>
          <a:stretch/>
        </p:blipFill>
        <p:spPr>
          <a:xfrm>
            <a:off x="429756" y="3913135"/>
            <a:ext cx="475488" cy="3613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2" name="TextBox 1">
            <a:extLst>
              <a:ext uri="{FF2B5EF4-FFF2-40B4-BE49-F238E27FC236}">
                <a16:creationId xmlns:a16="http://schemas.microsoft.com/office/drawing/2014/main" id="{99EBEBF5-4FBD-0944-8401-D4AC292BE17E}"/>
              </a:ext>
            </a:extLst>
          </p:cNvPr>
          <p:cNvSpPr txBox="1"/>
          <p:nvPr/>
        </p:nvSpPr>
        <p:spPr>
          <a:xfrm>
            <a:off x="2459086" y="730661"/>
            <a:ext cx="4461259" cy="1200329"/>
          </a:xfrm>
          <a:prstGeom prst="rect">
            <a:avLst/>
          </a:prstGeom>
          <a:solidFill>
            <a:schemeClr val="accent4">
              <a:lumMod val="40000"/>
              <a:lumOff val="60000"/>
            </a:schemeClr>
          </a:solidFill>
        </p:spPr>
        <p:txBody>
          <a:bodyPr wrap="square" rtlCol="0">
            <a:spAutoFit/>
          </a:bodyPr>
          <a:lstStyle/>
          <a:p>
            <a:pPr algn="ctr"/>
            <a:r>
              <a:rPr lang="en-US" sz="3600" dirty="0"/>
              <a:t>Office Hours</a:t>
            </a:r>
            <a:br>
              <a:rPr lang="en-US" sz="3600" dirty="0"/>
            </a:br>
            <a:r>
              <a:rPr lang="en-US" sz="3600" dirty="0" err="1"/>
              <a:t>CheckPoint</a:t>
            </a:r>
            <a:r>
              <a:rPr lang="en-US" sz="3600" dirty="0"/>
              <a:t> Review</a:t>
            </a:r>
          </a:p>
        </p:txBody>
      </p:sp>
    </p:spTree>
    <p:extLst>
      <p:ext uri="{BB962C8B-B14F-4D97-AF65-F5344CB8AC3E}">
        <p14:creationId xmlns:p14="http://schemas.microsoft.com/office/powerpoint/2010/main" val="693154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50BB-C8E3-744D-8BDF-0B617C7B180C}"/>
              </a:ext>
            </a:extLst>
          </p:cNvPr>
          <p:cNvSpPr>
            <a:spLocks noGrp="1"/>
          </p:cNvSpPr>
          <p:nvPr>
            <p:ph type="title"/>
          </p:nvPr>
        </p:nvSpPr>
        <p:spPr/>
        <p:txBody>
          <a:bodyPr/>
          <a:lstStyle/>
          <a:p>
            <a:r>
              <a:rPr lang="en-US" dirty="0"/>
              <a:t>Office Hours: Checkpoint Answers</a:t>
            </a:r>
          </a:p>
        </p:txBody>
      </p:sp>
      <p:sp>
        <p:nvSpPr>
          <p:cNvPr id="4" name="Subtitle 3">
            <a:extLst>
              <a:ext uri="{FF2B5EF4-FFF2-40B4-BE49-F238E27FC236}">
                <a16:creationId xmlns:a16="http://schemas.microsoft.com/office/drawing/2014/main" id="{45FEFE3A-DD44-2E47-A79F-A5080D6C6BC1}"/>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99E6FF83-66EA-174D-93F7-97576688A364}"/>
              </a:ext>
            </a:extLst>
          </p:cNvPr>
          <p:cNvSpPr>
            <a:spLocks noGrp="1"/>
          </p:cNvSpPr>
          <p:nvPr>
            <p:ph type="body" idx="3"/>
          </p:nvPr>
        </p:nvSpPr>
        <p:spPr>
          <a:xfrm>
            <a:off x="175" y="731520"/>
            <a:ext cx="9144000" cy="4174930"/>
          </a:xfrm>
        </p:spPr>
        <p:txBody>
          <a:bodyPr/>
          <a:lstStyle/>
          <a:p>
            <a:pPr marL="139700" indent="0">
              <a:buNone/>
            </a:pPr>
            <a:r>
              <a:rPr lang="en-US" dirty="0">
                <a:hlinkClick r:id="rId2"/>
              </a:rPr>
              <a:t>https://www.switchboard.tech/checkpoint/8cc7f6f759462f0a3077cc258980f1a5</a:t>
            </a:r>
            <a:endParaRPr lang="en-US" dirty="0"/>
          </a:p>
          <a:p>
            <a:pPr marL="139700" indent="0">
              <a:buNone/>
            </a:pPr>
            <a:endParaRPr lang="en-US" dirty="0"/>
          </a:p>
          <a:p>
            <a:r>
              <a:rPr lang="en-US" dirty="0">
                <a:hlinkClick r:id="rId3"/>
              </a:rPr>
              <a:t>https://github.com/coding-boot-camp/checkpoint-bank/blob/master/checkpoints/multiple-choice/03-JavaScript-MC/03-JavaScript-MC.md</a:t>
            </a:r>
            <a:endParaRPr lang="en-US" dirty="0"/>
          </a:p>
          <a:p>
            <a:r>
              <a:rPr lang="en-US" dirty="0"/>
              <a:t>There you will find the questions and answers to the Checkpoint given.</a:t>
            </a:r>
          </a:p>
          <a:p>
            <a:r>
              <a:rPr lang="en-US" dirty="0"/>
              <a:t>Suggestion Format:</a:t>
            </a:r>
          </a:p>
          <a:p>
            <a:pPr lvl="1"/>
            <a:r>
              <a:rPr lang="en-US" dirty="0"/>
              <a:t>TAs ask a question at a time to the class.</a:t>
            </a:r>
          </a:p>
          <a:p>
            <a:pPr lvl="1"/>
            <a:r>
              <a:rPr lang="en-US" dirty="0"/>
              <a:t>Let the students try to answer it.</a:t>
            </a:r>
          </a:p>
          <a:p>
            <a:pPr lvl="1"/>
            <a:r>
              <a:rPr lang="en-US" dirty="0"/>
              <a:t>If you see that a majority of the class has a misunderstanding with a question:</a:t>
            </a:r>
          </a:p>
          <a:p>
            <a:pPr lvl="2"/>
            <a:r>
              <a:rPr lang="en-US" dirty="0"/>
              <a:t>Take your time on this question!</a:t>
            </a:r>
          </a:p>
          <a:p>
            <a:pPr lvl="1"/>
            <a:r>
              <a:rPr lang="en-US" dirty="0"/>
              <a:t>If you see that a small number of students has a misunderstanding with a question:</a:t>
            </a:r>
          </a:p>
          <a:p>
            <a:pPr lvl="2"/>
            <a:r>
              <a:rPr lang="en-US" dirty="0"/>
              <a:t>Do your best to reinforce the misunderstanding but be cautious of your time.</a:t>
            </a:r>
          </a:p>
          <a:p>
            <a:pPr lvl="2"/>
            <a:r>
              <a:rPr lang="en-US" dirty="0"/>
              <a:t>Make note of the students that are still struggling with the question and schedule a 1:1 with the students.</a:t>
            </a:r>
          </a:p>
          <a:p>
            <a:pPr lvl="1"/>
            <a:r>
              <a:rPr lang="en-US" dirty="0"/>
              <a:t>If applicable, demo the answer.</a:t>
            </a:r>
          </a:p>
        </p:txBody>
      </p:sp>
    </p:spTree>
    <p:extLst>
      <p:ext uri="{BB962C8B-B14F-4D97-AF65-F5344CB8AC3E}">
        <p14:creationId xmlns:p14="http://schemas.microsoft.com/office/powerpoint/2010/main" val="2284145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2" name="TextBox 1">
            <a:extLst>
              <a:ext uri="{FF2B5EF4-FFF2-40B4-BE49-F238E27FC236}">
                <a16:creationId xmlns:a16="http://schemas.microsoft.com/office/drawing/2014/main" id="{99EBEBF5-4FBD-0944-8401-D4AC292BE17E}"/>
              </a:ext>
            </a:extLst>
          </p:cNvPr>
          <p:cNvSpPr txBox="1"/>
          <p:nvPr/>
        </p:nvSpPr>
        <p:spPr>
          <a:xfrm>
            <a:off x="2459086" y="984661"/>
            <a:ext cx="4461259" cy="646331"/>
          </a:xfrm>
          <a:prstGeom prst="rect">
            <a:avLst/>
          </a:prstGeom>
          <a:solidFill>
            <a:schemeClr val="accent4">
              <a:lumMod val="40000"/>
              <a:lumOff val="60000"/>
            </a:schemeClr>
          </a:solidFill>
        </p:spPr>
        <p:txBody>
          <a:bodyPr wrap="square" rtlCol="0">
            <a:spAutoFit/>
          </a:bodyPr>
          <a:lstStyle/>
          <a:p>
            <a:pPr algn="ctr"/>
            <a:r>
              <a:rPr lang="en-US" sz="3600" dirty="0"/>
              <a:t>The Homework…</a:t>
            </a:r>
          </a:p>
        </p:txBody>
      </p:sp>
    </p:spTree>
    <p:extLst>
      <p:ext uri="{BB962C8B-B14F-4D97-AF65-F5344CB8AC3E}">
        <p14:creationId xmlns:p14="http://schemas.microsoft.com/office/powerpoint/2010/main" val="1583305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3EE52-316D-804C-B286-EC234A9F5844}"/>
              </a:ext>
            </a:extLst>
          </p:cNvPr>
          <p:cNvSpPr>
            <a:spLocks noGrp="1"/>
          </p:cNvSpPr>
          <p:nvPr>
            <p:ph type="title"/>
          </p:nvPr>
        </p:nvSpPr>
        <p:spPr/>
        <p:txBody>
          <a:bodyPr/>
          <a:lstStyle/>
          <a:p>
            <a:r>
              <a:rPr lang="en-US" dirty="0"/>
              <a:t>Activity Guidelines (7:30-9:30) </a:t>
            </a:r>
          </a:p>
        </p:txBody>
      </p:sp>
      <p:sp>
        <p:nvSpPr>
          <p:cNvPr id="4" name="Subtitle 3">
            <a:extLst>
              <a:ext uri="{FF2B5EF4-FFF2-40B4-BE49-F238E27FC236}">
                <a16:creationId xmlns:a16="http://schemas.microsoft.com/office/drawing/2014/main" id="{62D96E09-560C-184B-A9A4-86BCCB98758D}"/>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F97D0E23-1CEA-A54E-B877-2F569B4D513F}"/>
              </a:ext>
            </a:extLst>
          </p:cNvPr>
          <p:cNvSpPr>
            <a:spLocks noGrp="1"/>
          </p:cNvSpPr>
          <p:nvPr>
            <p:ph type="body" idx="3"/>
          </p:nvPr>
        </p:nvSpPr>
        <p:spPr>
          <a:xfrm>
            <a:off x="175" y="811033"/>
            <a:ext cx="9144000" cy="4095417"/>
          </a:xfrm>
        </p:spPr>
        <p:txBody>
          <a:bodyPr/>
          <a:lstStyle/>
          <a:p>
            <a:r>
              <a:rPr lang="en-US" dirty="0"/>
              <a:t>As a group, choose to complete one of the following tasks. </a:t>
            </a:r>
            <a:br>
              <a:rPr lang="en-US" dirty="0"/>
            </a:br>
            <a:r>
              <a:rPr lang="en-US" dirty="0"/>
              <a:t>Use the information provided below as a guide.</a:t>
            </a:r>
          </a:p>
          <a:p>
            <a:endParaRPr lang="en-US" dirty="0"/>
          </a:p>
          <a:p>
            <a:r>
              <a:rPr lang="en-US" dirty="0"/>
              <a:t>Can you and your team comfortably build the Word Guess Game (HW 3) from scratch?</a:t>
            </a:r>
          </a:p>
          <a:p>
            <a:pPr lvl="1"/>
            <a:r>
              <a:rPr lang="en-US" dirty="0"/>
              <a:t>No? Then start with Word Guess.</a:t>
            </a:r>
            <a:br>
              <a:rPr lang="en-US" dirty="0"/>
            </a:br>
            <a:endParaRPr lang="en-US" dirty="0"/>
          </a:p>
          <a:p>
            <a:r>
              <a:rPr lang="en-US" dirty="0"/>
              <a:t>Can you and your team conceptually explain how "Captain Planet The Game” works?</a:t>
            </a:r>
          </a:p>
          <a:p>
            <a:pPr lvl="1"/>
            <a:r>
              <a:rPr lang="en-US" dirty="0"/>
              <a:t>No? Then start by dissecting "Captain Planet the Game".</a:t>
            </a:r>
            <a:br>
              <a:rPr lang="en-US" dirty="0"/>
            </a:br>
            <a:endParaRPr lang="en-US" dirty="0"/>
          </a:p>
          <a:p>
            <a:r>
              <a:rPr lang="en-US" dirty="0"/>
              <a:t>Can you and your team comfortably use jQuery to modify HTML based on clicks?</a:t>
            </a:r>
          </a:p>
          <a:p>
            <a:pPr lvl="1"/>
            <a:r>
              <a:rPr lang="en-US" dirty="0"/>
              <a:t>No? Then start with Lottery Generator.</a:t>
            </a:r>
            <a:br>
              <a:rPr lang="en-US" dirty="0"/>
            </a:br>
            <a:endParaRPr lang="en-US" dirty="0"/>
          </a:p>
          <a:p>
            <a:r>
              <a:rPr lang="en-US" dirty="0"/>
              <a:t>Can you and your team comfortably create a grid-based design with Bootstrap?</a:t>
            </a:r>
          </a:p>
          <a:p>
            <a:pPr lvl="1"/>
            <a:r>
              <a:rPr lang="en-US" dirty="0"/>
              <a:t>No? Then start with the Bootstrap Portfolio assignment.</a:t>
            </a:r>
          </a:p>
          <a:p>
            <a:pPr marL="139700" indent="0">
              <a:buNone/>
            </a:pPr>
            <a:endParaRPr lang="en-US" dirty="0"/>
          </a:p>
        </p:txBody>
      </p:sp>
    </p:spTree>
    <p:extLst>
      <p:ext uri="{BB962C8B-B14F-4D97-AF65-F5344CB8AC3E}">
        <p14:creationId xmlns:p14="http://schemas.microsoft.com/office/powerpoint/2010/main" val="2356644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9BE4F-BDA6-214A-B311-8B12FD6F218E}"/>
              </a:ext>
            </a:extLst>
          </p:cNvPr>
          <p:cNvSpPr>
            <a:spLocks noGrp="1"/>
          </p:cNvSpPr>
          <p:nvPr>
            <p:ph type="title"/>
          </p:nvPr>
        </p:nvSpPr>
        <p:spPr/>
        <p:txBody>
          <a:bodyPr/>
          <a:lstStyle/>
          <a:p>
            <a:r>
              <a:rPr lang="en-US" dirty="0"/>
              <a:t>JavaScript – Count Vowels (6:10-6:25)</a:t>
            </a:r>
          </a:p>
        </p:txBody>
      </p:sp>
      <p:sp>
        <p:nvSpPr>
          <p:cNvPr id="3" name="Subtitle 2">
            <a:extLst>
              <a:ext uri="{FF2B5EF4-FFF2-40B4-BE49-F238E27FC236}">
                <a16:creationId xmlns:a16="http://schemas.microsoft.com/office/drawing/2014/main" id="{98E7C60B-39F6-EE47-81CC-3E7692663227}"/>
              </a:ext>
            </a:extLst>
          </p:cNvPr>
          <p:cNvSpPr>
            <a:spLocks noGrp="1"/>
          </p:cNvSpPr>
          <p:nvPr>
            <p:ph type="subTitle" idx="1"/>
          </p:nvPr>
        </p:nvSpPr>
        <p:spPr/>
        <p:txBody>
          <a:bodyPr/>
          <a:lstStyle/>
          <a:p>
            <a:r>
              <a:rPr lang="en-US" dirty="0" err="1"/>
              <a:t>PseudoCode</a:t>
            </a:r>
            <a:r>
              <a:rPr lang="en-US" dirty="0"/>
              <a:t> it first – DON’T GOOGLE THE ANSWER</a:t>
            </a:r>
          </a:p>
        </p:txBody>
      </p:sp>
      <p:sp>
        <p:nvSpPr>
          <p:cNvPr id="4" name="Subtitle 3">
            <a:extLst>
              <a:ext uri="{FF2B5EF4-FFF2-40B4-BE49-F238E27FC236}">
                <a16:creationId xmlns:a16="http://schemas.microsoft.com/office/drawing/2014/main" id="{B198B9E9-B5AE-2247-A961-AD0879F1F4DE}"/>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7BE7CC71-3136-4D40-AB87-1B2EB408CEBE}"/>
              </a:ext>
            </a:extLst>
          </p:cNvPr>
          <p:cNvSpPr>
            <a:spLocks noGrp="1"/>
          </p:cNvSpPr>
          <p:nvPr>
            <p:ph type="body" idx="3"/>
          </p:nvPr>
        </p:nvSpPr>
        <p:spPr/>
        <p:txBody>
          <a:bodyPr/>
          <a:lstStyle/>
          <a:p>
            <a:pPr marL="139700" indent="0">
              <a:buNone/>
            </a:pPr>
            <a:r>
              <a:rPr lang="en-US" dirty="0">
                <a:latin typeface="+mj-lt"/>
              </a:rPr>
              <a:t>Write a function that takes in a string and outputs the number of vowels (not counting y).</a:t>
            </a:r>
          </a:p>
          <a:p>
            <a:pPr marL="139700" indent="0">
              <a:buNone/>
            </a:pPr>
            <a:endParaRPr lang="en-US" dirty="0">
              <a:latin typeface="Courier New" panose="02070309020205020404" pitchFamily="49" charset="0"/>
            </a:endParaRPr>
          </a:p>
          <a:p>
            <a:pPr marL="139700" indent="0">
              <a:buNone/>
            </a:pPr>
            <a:r>
              <a:rPr lang="en-US" dirty="0">
                <a:latin typeface="Courier New" panose="02070309020205020404" pitchFamily="49" charset="0"/>
              </a:rPr>
              <a:t>Ex:</a:t>
            </a:r>
          </a:p>
          <a:p>
            <a:pPr marL="139700" indent="0">
              <a:buNone/>
            </a:pPr>
            <a:r>
              <a:rPr lang="en-US" dirty="0">
                <a:latin typeface="Courier New" panose="02070309020205020404" pitchFamily="49" charset="0"/>
              </a:rPr>
              <a:t>Input: "hello"</a:t>
            </a:r>
          </a:p>
          <a:p>
            <a:pPr marL="139700" indent="0">
              <a:buNone/>
            </a:pPr>
            <a:r>
              <a:rPr lang="en-US" dirty="0">
                <a:latin typeface="Courier New" panose="02070309020205020404" pitchFamily="49" charset="0"/>
              </a:rPr>
              <a:t>Output: 2</a:t>
            </a:r>
          </a:p>
          <a:p>
            <a:pPr marL="139700" indent="0">
              <a:buNone/>
            </a:pPr>
            <a:endParaRPr lang="en-US" dirty="0">
              <a:latin typeface="Courier New" panose="02070309020205020404" pitchFamily="49" charset="0"/>
            </a:endParaRPr>
          </a:p>
          <a:p>
            <a:pPr marL="139700" indent="0">
              <a:buNone/>
            </a:pPr>
            <a:r>
              <a:rPr lang="en-US" dirty="0">
                <a:latin typeface="Courier New" panose="02070309020205020404" pitchFamily="49" charset="0"/>
              </a:rPr>
              <a:t>Input: "you are great!"</a:t>
            </a:r>
          </a:p>
          <a:p>
            <a:pPr marL="139700" indent="0">
              <a:buNone/>
            </a:pPr>
            <a:r>
              <a:rPr lang="en-US" dirty="0">
                <a:latin typeface="Courier New" panose="02070309020205020404" pitchFamily="49" charset="0"/>
              </a:rPr>
              <a:t>Output: 6</a:t>
            </a:r>
          </a:p>
          <a:p>
            <a:pPr marL="139700" indent="0">
              <a:buNone/>
            </a:pPr>
            <a:endParaRPr lang="en-US" dirty="0">
              <a:latin typeface="Courier New" panose="02070309020205020404" pitchFamily="49" charset="0"/>
            </a:endParaRPr>
          </a:p>
          <a:p>
            <a:pPr marL="139700" indent="0">
              <a:buNone/>
            </a:pPr>
            <a:r>
              <a:rPr lang="en-US" dirty="0">
                <a:latin typeface="Courier New" panose="02070309020205020404" pitchFamily="49" charset="0"/>
              </a:rPr>
              <a:t>Input: "why?"</a:t>
            </a:r>
          </a:p>
          <a:p>
            <a:pPr marL="139700" indent="0">
              <a:buNone/>
            </a:pPr>
            <a:r>
              <a:rPr lang="en-US" dirty="0">
                <a:latin typeface="Courier New" panose="02070309020205020404" pitchFamily="49" charset="0"/>
              </a:rPr>
              <a:t>Output: 0</a:t>
            </a:r>
          </a:p>
        </p:txBody>
      </p:sp>
    </p:spTree>
    <p:extLst>
      <p:ext uri="{BB962C8B-B14F-4D97-AF65-F5344CB8AC3E}">
        <p14:creationId xmlns:p14="http://schemas.microsoft.com/office/powerpoint/2010/main" val="2596797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4CE7-6673-C54E-9889-70DD37B8F768}"/>
              </a:ext>
            </a:extLst>
          </p:cNvPr>
          <p:cNvSpPr>
            <a:spLocks noGrp="1"/>
          </p:cNvSpPr>
          <p:nvPr>
            <p:ph type="title"/>
          </p:nvPr>
        </p:nvSpPr>
        <p:spPr/>
        <p:txBody>
          <a:bodyPr/>
          <a:lstStyle/>
          <a:p>
            <a:r>
              <a:rPr lang="en-US" dirty="0"/>
              <a:t>JavaScript Count Vowels Answer (6:25-6:30)</a:t>
            </a:r>
          </a:p>
        </p:txBody>
      </p:sp>
      <p:sp>
        <p:nvSpPr>
          <p:cNvPr id="4" name="Subtitle 3">
            <a:extLst>
              <a:ext uri="{FF2B5EF4-FFF2-40B4-BE49-F238E27FC236}">
                <a16:creationId xmlns:a16="http://schemas.microsoft.com/office/drawing/2014/main" id="{4D6EBA81-C2D0-BE4A-84F8-9D49DE3FA1FF}"/>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6DF5A38B-4441-094A-A781-A3396CFD8CC0}"/>
              </a:ext>
            </a:extLst>
          </p:cNvPr>
          <p:cNvSpPr>
            <a:spLocks noGrp="1"/>
          </p:cNvSpPr>
          <p:nvPr>
            <p:ph type="body" idx="3"/>
          </p:nvPr>
        </p:nvSpPr>
        <p:spPr>
          <a:xfrm>
            <a:off x="175" y="851338"/>
            <a:ext cx="9144000" cy="826113"/>
          </a:xfrm>
        </p:spPr>
        <p:txBody>
          <a:bodyPr/>
          <a:lstStyle/>
          <a:p>
            <a:r>
              <a:rPr lang="en-US" dirty="0"/>
              <a:t>Did you find a solution?</a:t>
            </a:r>
          </a:p>
          <a:p>
            <a:endParaRPr lang="en-US" dirty="0"/>
          </a:p>
          <a:p>
            <a:r>
              <a:rPr lang="en-US" dirty="0"/>
              <a:t>Does it look a little like this…</a:t>
            </a:r>
          </a:p>
        </p:txBody>
      </p:sp>
      <p:sp>
        <p:nvSpPr>
          <p:cNvPr id="3" name="TextBox 2">
            <a:extLst>
              <a:ext uri="{FF2B5EF4-FFF2-40B4-BE49-F238E27FC236}">
                <a16:creationId xmlns:a16="http://schemas.microsoft.com/office/drawing/2014/main" id="{611537E6-E2B1-5F4B-BDC3-74AC5B7E7A3A}"/>
              </a:ext>
            </a:extLst>
          </p:cNvPr>
          <p:cNvSpPr txBox="1"/>
          <p:nvPr/>
        </p:nvSpPr>
        <p:spPr>
          <a:xfrm>
            <a:off x="477079" y="1556087"/>
            <a:ext cx="11676594" cy="4616648"/>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countVowels</a:t>
            </a:r>
            <a:r>
              <a:rPr lang="en-US" dirty="0">
                <a:latin typeface="Courier New" panose="02070309020205020404" pitchFamily="49" charset="0"/>
                <a:cs typeface="Courier New" panose="02070309020205020404" pitchFamily="49" charset="0"/>
              </a:rPr>
              <a:t> = function(str){</a:t>
            </a:r>
          </a:p>
          <a:p>
            <a:r>
              <a:rPr lang="en-US" dirty="0">
                <a:latin typeface="Courier New" panose="02070309020205020404" pitchFamily="49" charset="0"/>
                <a:cs typeface="Courier New" panose="02070309020205020404" pitchFamily="49" charset="0"/>
              </a:rPr>
              <a:t>    var count = 0;</a:t>
            </a:r>
          </a:p>
          <a:p>
            <a:r>
              <a:rPr lang="en-US" dirty="0">
                <a:latin typeface="Courier New" panose="02070309020205020404" pitchFamily="49" charset="0"/>
                <a:cs typeface="Courier New" panose="02070309020205020404" pitchFamily="49" charset="0"/>
              </a:rPr>
              <a:t>    var input = </a:t>
            </a:r>
            <a:r>
              <a:rPr lang="en-US" dirty="0" err="1">
                <a:latin typeface="Courier New" panose="02070309020205020404" pitchFamily="49" charset="0"/>
                <a:cs typeface="Courier New" panose="02070309020205020404" pitchFamily="49" charset="0"/>
              </a:rPr>
              <a:t>str.toLowerCase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for (var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input.length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if(input[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"a" </a:t>
            </a:r>
          </a:p>
          <a:p>
            <a:r>
              <a:rPr lang="en-US" dirty="0">
                <a:latin typeface="Courier New" panose="02070309020205020404" pitchFamily="49" charset="0"/>
                <a:cs typeface="Courier New" panose="02070309020205020404" pitchFamily="49" charset="0"/>
              </a:rPr>
              <a:t>	||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"e" </a:t>
            </a:r>
          </a:p>
          <a:p>
            <a:r>
              <a:rPr lang="en-US" dirty="0">
                <a:latin typeface="Courier New" panose="02070309020205020404" pitchFamily="49" charset="0"/>
                <a:cs typeface="Courier New" panose="02070309020205020404" pitchFamily="49" charset="0"/>
              </a:rPr>
              <a:t>	||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"o" </a:t>
            </a:r>
          </a:p>
          <a:p>
            <a:r>
              <a:rPr lang="en-US" dirty="0">
                <a:latin typeface="Courier New" panose="02070309020205020404" pitchFamily="49" charset="0"/>
                <a:cs typeface="Courier New" panose="02070309020205020404" pitchFamily="49" charset="0"/>
              </a:rPr>
              <a:t>	||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"u"){</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countVowels</a:t>
            </a:r>
            <a:r>
              <a:rPr lang="en-US" dirty="0">
                <a:latin typeface="Courier New" panose="02070309020205020404" pitchFamily="49" charset="0"/>
                <a:cs typeface="Courier New" panose="02070309020205020404" pitchFamily="49" charset="0"/>
              </a:rPr>
              <a:t> = function(str){</a:t>
            </a:r>
          </a:p>
          <a:p>
            <a:r>
              <a:rPr lang="en-US" dirty="0">
                <a:latin typeface="Courier New" panose="02070309020205020404" pitchFamily="49" charset="0"/>
                <a:cs typeface="Courier New" panose="02070309020205020404" pitchFamily="49" charset="0"/>
              </a:rPr>
              <a:t>    var count = 0;</a:t>
            </a:r>
          </a:p>
          <a:p>
            <a:r>
              <a:rPr lang="en-US" dirty="0">
                <a:latin typeface="Courier New" panose="02070309020205020404" pitchFamily="49" charset="0"/>
                <a:cs typeface="Courier New" panose="02070309020205020404" pitchFamily="49" charset="0"/>
              </a:rPr>
              <a:t>    var input = </a:t>
            </a:r>
            <a:r>
              <a:rPr lang="en-US" dirty="0" err="1">
                <a:latin typeface="Courier New" panose="02070309020205020404" pitchFamily="49" charset="0"/>
                <a:cs typeface="Courier New" panose="02070309020205020404" pitchFamily="49" charset="0"/>
              </a:rPr>
              <a:t>str.toLowerCase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for (var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input.length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if(input[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"a" ||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"e" ||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"o" || 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"u"){</a:t>
            </a:r>
          </a:p>
          <a:p>
            <a:r>
              <a:rPr lang="en-US" dirty="0">
                <a:latin typeface="Courier New" panose="02070309020205020404" pitchFamily="49" charset="0"/>
                <a:cs typeface="Courier New" panose="02070309020205020404" pitchFamily="49" charset="0"/>
              </a:rPr>
              <a:t>          count++;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}count++;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08287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4CE7-6673-C54E-9889-70DD37B8F768}"/>
              </a:ext>
            </a:extLst>
          </p:cNvPr>
          <p:cNvSpPr>
            <a:spLocks noGrp="1"/>
          </p:cNvSpPr>
          <p:nvPr>
            <p:ph type="title"/>
          </p:nvPr>
        </p:nvSpPr>
        <p:spPr/>
        <p:txBody>
          <a:bodyPr/>
          <a:lstStyle/>
          <a:p>
            <a:r>
              <a:rPr lang="en-US" dirty="0"/>
              <a:t>JavaScript Count Vowels Answer (6:25-6:30)</a:t>
            </a:r>
          </a:p>
        </p:txBody>
      </p:sp>
      <p:sp>
        <p:nvSpPr>
          <p:cNvPr id="4" name="Subtitle 3">
            <a:extLst>
              <a:ext uri="{FF2B5EF4-FFF2-40B4-BE49-F238E27FC236}">
                <a16:creationId xmlns:a16="http://schemas.microsoft.com/office/drawing/2014/main" id="{4D6EBA81-C2D0-BE4A-84F8-9D49DE3FA1FF}"/>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6DF5A38B-4441-094A-A781-A3396CFD8CC0}"/>
              </a:ext>
            </a:extLst>
          </p:cNvPr>
          <p:cNvSpPr>
            <a:spLocks noGrp="1"/>
          </p:cNvSpPr>
          <p:nvPr>
            <p:ph type="body" idx="3"/>
          </p:nvPr>
        </p:nvSpPr>
        <p:spPr>
          <a:xfrm>
            <a:off x="175" y="851338"/>
            <a:ext cx="9144000" cy="826113"/>
          </a:xfrm>
        </p:spPr>
        <p:txBody>
          <a:bodyPr/>
          <a:lstStyle/>
          <a:p>
            <a:r>
              <a:rPr lang="en-US" dirty="0"/>
              <a:t>Did you find a solution?</a:t>
            </a:r>
          </a:p>
          <a:p>
            <a:endParaRPr lang="en-US" dirty="0"/>
          </a:p>
          <a:p>
            <a:r>
              <a:rPr lang="en-US" dirty="0"/>
              <a:t>Does it look a little like this…</a:t>
            </a:r>
          </a:p>
        </p:txBody>
      </p:sp>
      <p:sp>
        <p:nvSpPr>
          <p:cNvPr id="3" name="TextBox 2">
            <a:extLst>
              <a:ext uri="{FF2B5EF4-FFF2-40B4-BE49-F238E27FC236}">
                <a16:creationId xmlns:a16="http://schemas.microsoft.com/office/drawing/2014/main" id="{611537E6-E2B1-5F4B-BDC3-74AC5B7E7A3A}"/>
              </a:ext>
            </a:extLst>
          </p:cNvPr>
          <p:cNvSpPr txBox="1"/>
          <p:nvPr/>
        </p:nvSpPr>
        <p:spPr>
          <a:xfrm>
            <a:off x="477079" y="1556087"/>
            <a:ext cx="5017720" cy="2462213"/>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countVowels</a:t>
            </a:r>
            <a:r>
              <a:rPr lang="en-US" dirty="0">
                <a:latin typeface="Courier New" panose="02070309020205020404" pitchFamily="49" charset="0"/>
                <a:cs typeface="Courier New" panose="02070309020205020404" pitchFamily="49" charset="0"/>
              </a:rPr>
              <a:t> = function(str){</a:t>
            </a:r>
          </a:p>
          <a:p>
            <a:r>
              <a:rPr lang="en-US" dirty="0">
                <a:latin typeface="Courier New" panose="02070309020205020404" pitchFamily="49" charset="0"/>
                <a:cs typeface="Courier New" panose="02070309020205020404" pitchFamily="49" charset="0"/>
              </a:rPr>
              <a:t>    var count = 0;</a:t>
            </a:r>
          </a:p>
          <a:p>
            <a:r>
              <a:rPr lang="en-US" dirty="0">
                <a:latin typeface="Courier New" panose="02070309020205020404" pitchFamily="49" charset="0"/>
                <a:cs typeface="Courier New" panose="02070309020205020404" pitchFamily="49" charset="0"/>
              </a:rPr>
              <a:t>    var input = </a:t>
            </a:r>
            <a:r>
              <a:rPr lang="en-US" dirty="0" err="1">
                <a:latin typeface="Courier New" panose="02070309020205020404" pitchFamily="49" charset="0"/>
                <a:cs typeface="Courier New" panose="02070309020205020404" pitchFamily="49" charset="0"/>
              </a:rPr>
              <a:t>str.toLowerCase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vowelArr</a:t>
            </a:r>
            <a:r>
              <a:rPr lang="en-US" dirty="0">
                <a:latin typeface="Courier New" panose="02070309020205020404" pitchFamily="49" charset="0"/>
                <a:cs typeface="Courier New" panose="02070309020205020404" pitchFamily="49" charset="0"/>
              </a:rPr>
              <a:t> = [“a”, “e”,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“o”, “u”];</a:t>
            </a:r>
          </a:p>
          <a:p>
            <a:r>
              <a:rPr lang="en-US" dirty="0">
                <a:latin typeface="Courier New" panose="02070309020205020404" pitchFamily="49" charset="0"/>
                <a:cs typeface="Courier New" panose="02070309020205020404" pitchFamily="49" charset="0"/>
              </a:rPr>
              <a:t>    for (var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input.length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if(</a:t>
            </a:r>
            <a:r>
              <a:rPr lang="en-US" dirty="0" err="1">
                <a:latin typeface="Courier New" panose="02070309020205020404" pitchFamily="49" charset="0"/>
                <a:cs typeface="Courier New" panose="02070309020205020404" pitchFamily="49" charset="0"/>
              </a:rPr>
              <a:t>vowelArr.includes</a:t>
            </a:r>
            <a:r>
              <a:rPr lang="en-US" dirty="0">
                <a:latin typeface="Courier New" panose="02070309020205020404" pitchFamily="49" charset="0"/>
                <a:cs typeface="Courier New" panose="02070309020205020404" pitchFamily="49" charset="0"/>
              </a:rPr>
              <a:t>(input[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count++;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return count;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03564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6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Admin Items</a:t>
            </a:r>
            <a:endParaRPr dirty="0"/>
          </a:p>
        </p:txBody>
      </p:sp>
      <p:sp>
        <p:nvSpPr>
          <p:cNvPr id="1049" name="Google Shape;1049;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jQuery $(Begins)</a:t>
            </a:r>
            <a:endParaRPr/>
          </a:p>
        </p:txBody>
      </p:sp>
    </p:spTree>
    <p:extLst>
      <p:ext uri="{BB962C8B-B14F-4D97-AF65-F5344CB8AC3E}">
        <p14:creationId xmlns:p14="http://schemas.microsoft.com/office/powerpoint/2010/main" val="3078256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Administration… (6:30-6:35)</a:t>
            </a:r>
            <a:endParaRPr dirty="0"/>
          </a:p>
        </p:txBody>
      </p:sp>
      <p:sp>
        <p:nvSpPr>
          <p:cNvPr id="1089" name="Google Shape;1089;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jQuery $(Begins)</a:t>
            </a:r>
            <a:endParaRPr/>
          </a:p>
        </p:txBody>
      </p:sp>
      <p:sp>
        <p:nvSpPr>
          <p:cNvPr id="7" name="Subtitle 6">
            <a:extLst>
              <a:ext uri="{FF2B5EF4-FFF2-40B4-BE49-F238E27FC236}">
                <a16:creationId xmlns:a16="http://schemas.microsoft.com/office/drawing/2014/main" id="{C05F05A3-243E-5743-A5AE-8ACF2637D51D}"/>
              </a:ext>
            </a:extLst>
          </p:cNvPr>
          <p:cNvSpPr>
            <a:spLocks noGrp="1"/>
          </p:cNvSpPr>
          <p:nvPr>
            <p:ph type="subTitle" idx="2"/>
          </p:nvPr>
        </p:nvSpPr>
        <p:spPr/>
        <p:txBody>
          <a:bodyPr/>
          <a:lstStyle/>
          <a:p>
            <a:endParaRPr lang="en-US"/>
          </a:p>
        </p:txBody>
      </p:sp>
      <p:sp>
        <p:nvSpPr>
          <p:cNvPr id="9" name="Text Placeholder 8">
            <a:extLst>
              <a:ext uri="{FF2B5EF4-FFF2-40B4-BE49-F238E27FC236}">
                <a16:creationId xmlns:a16="http://schemas.microsoft.com/office/drawing/2014/main" id="{AC7F3F14-6B73-A342-96A2-6B3A0098757A}"/>
              </a:ext>
            </a:extLst>
          </p:cNvPr>
          <p:cNvSpPr>
            <a:spLocks noGrp="1"/>
          </p:cNvSpPr>
          <p:nvPr>
            <p:ph type="body" idx="3"/>
          </p:nvPr>
        </p:nvSpPr>
        <p:spPr>
          <a:xfrm>
            <a:off x="175" y="779228"/>
            <a:ext cx="9144000" cy="4127222"/>
          </a:xfrm>
        </p:spPr>
        <p:txBody>
          <a:bodyPr/>
          <a:lstStyle/>
          <a:p>
            <a:r>
              <a:rPr lang="en-US" dirty="0"/>
              <a:t>Homework #4 (Crystal Colors / Star Wars RPG)</a:t>
            </a:r>
          </a:p>
          <a:p>
            <a:pPr lvl="1"/>
            <a:r>
              <a:rPr lang="en-US" dirty="0"/>
              <a:t>Due next Tuesday, June 11, @11:59pm</a:t>
            </a:r>
          </a:p>
          <a:p>
            <a:pPr lvl="1"/>
            <a:r>
              <a:rPr lang="en-US" dirty="0"/>
              <a:t>Turn in whatever you have!</a:t>
            </a:r>
          </a:p>
          <a:p>
            <a:pPr lvl="1"/>
            <a:endParaRPr lang="en-US" dirty="0"/>
          </a:p>
          <a:p>
            <a:r>
              <a:rPr lang="en-US" dirty="0"/>
              <a:t>Use Tutors if you need them</a:t>
            </a:r>
          </a:p>
          <a:p>
            <a:endParaRPr lang="en-US" dirty="0"/>
          </a:p>
          <a:p>
            <a:r>
              <a:rPr lang="en-US" dirty="0"/>
              <a:t>When you get a SURVEY, be BRUTALLY HONEST!</a:t>
            </a:r>
          </a:p>
          <a:p>
            <a:endParaRPr lang="en-US" dirty="0"/>
          </a:p>
          <a:p>
            <a:r>
              <a:rPr lang="en-US" dirty="0"/>
              <a:t>Sign into </a:t>
            </a:r>
            <a:r>
              <a:rPr lang="en-US" dirty="0" err="1"/>
              <a:t>BootCampSpot</a:t>
            </a:r>
            <a:r>
              <a:rPr lang="en-US" dirty="0"/>
              <a:t> and mark your attendance</a:t>
            </a:r>
          </a:p>
        </p:txBody>
      </p:sp>
    </p:spTree>
    <p:extLst>
      <p:ext uri="{BB962C8B-B14F-4D97-AF65-F5344CB8AC3E}">
        <p14:creationId xmlns:p14="http://schemas.microsoft.com/office/powerpoint/2010/main" val="480835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jQuery $(Begins)</a:t>
            </a:r>
            <a:endParaRPr/>
          </a:p>
        </p:txBody>
      </p:sp>
      <p:sp>
        <p:nvSpPr>
          <p:cNvPr id="1218" name="Google Shape;1218;p8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219" name="Google Shape;1219;p8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US" sz="3000" b="1" dirty="0">
                <a:solidFill>
                  <a:schemeClr val="dk1"/>
                </a:solidFill>
              </a:rPr>
              <a:t>CHECKPOINT: JavaScript</a:t>
            </a:r>
            <a:endParaRPr sz="3000" dirty="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9588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50BB-C8E3-744D-8BDF-0B617C7B180C}"/>
              </a:ext>
            </a:extLst>
          </p:cNvPr>
          <p:cNvSpPr>
            <a:spLocks noGrp="1"/>
          </p:cNvSpPr>
          <p:nvPr>
            <p:ph type="title"/>
          </p:nvPr>
        </p:nvSpPr>
        <p:spPr/>
        <p:txBody>
          <a:bodyPr/>
          <a:lstStyle/>
          <a:p>
            <a:r>
              <a:rPr lang="en-US" dirty="0" err="1"/>
              <a:t>CheckPoint</a:t>
            </a:r>
            <a:r>
              <a:rPr lang="en-US" dirty="0"/>
              <a:t> Overview… (6:35-6:40)</a:t>
            </a:r>
          </a:p>
        </p:txBody>
      </p:sp>
      <p:sp>
        <p:nvSpPr>
          <p:cNvPr id="4" name="Subtitle 3">
            <a:extLst>
              <a:ext uri="{FF2B5EF4-FFF2-40B4-BE49-F238E27FC236}">
                <a16:creationId xmlns:a16="http://schemas.microsoft.com/office/drawing/2014/main" id="{45FEFE3A-DD44-2E47-A79F-A5080D6C6BC1}"/>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99E6FF83-66EA-174D-93F7-97576688A364}"/>
              </a:ext>
            </a:extLst>
          </p:cNvPr>
          <p:cNvSpPr>
            <a:spLocks noGrp="1"/>
          </p:cNvSpPr>
          <p:nvPr>
            <p:ph type="body" idx="3"/>
          </p:nvPr>
        </p:nvSpPr>
        <p:spPr>
          <a:xfrm>
            <a:off x="175" y="731520"/>
            <a:ext cx="9144000" cy="4174930"/>
          </a:xfrm>
        </p:spPr>
        <p:txBody>
          <a:bodyPr/>
          <a:lstStyle/>
          <a:p>
            <a:r>
              <a:rPr lang="en-US" dirty="0"/>
              <a:t>Short multiple choice assessment to check their understanding of JavaScript</a:t>
            </a:r>
          </a:p>
          <a:p>
            <a:r>
              <a:rPr lang="en-US" dirty="0"/>
              <a:t>Don’t be nervous about the Checkpoint:</a:t>
            </a:r>
          </a:p>
          <a:p>
            <a:pPr lvl="1"/>
            <a:r>
              <a:rPr lang="en-US" dirty="0"/>
              <a:t>"This will not affect your grade or graduation requirements."</a:t>
            </a:r>
          </a:p>
          <a:p>
            <a:pPr lvl="1"/>
            <a:r>
              <a:rPr lang="en-US" dirty="0"/>
              <a:t>"This is not like the tests and quizzes you might be used to from school or college. </a:t>
            </a:r>
          </a:p>
          <a:p>
            <a:pPr lvl="1"/>
            <a:r>
              <a:rPr lang="en-US" dirty="0"/>
              <a:t>The purpose of these tests is not to motivate you to study or punish you for struggling."</a:t>
            </a:r>
          </a:p>
          <a:p>
            <a:pPr lvl="1"/>
            <a:r>
              <a:rPr lang="en-US" dirty="0"/>
              <a:t>"This is as much a test of me as an instructor and of the course content as it is of you. </a:t>
            </a:r>
          </a:p>
          <a:p>
            <a:pPr lvl="1"/>
            <a:r>
              <a:rPr lang="en-US" dirty="0"/>
              <a:t>We are here to ensure your success, and this is one of the tools we use to make sure we are doing that effectively. </a:t>
            </a:r>
          </a:p>
          <a:p>
            <a:pPr lvl="1"/>
            <a:r>
              <a:rPr lang="en-US" dirty="0"/>
              <a:t>This class moves </a:t>
            </a:r>
            <a:r>
              <a:rPr lang="en-US" i="1" dirty="0"/>
              <a:t>fast</a:t>
            </a:r>
            <a:r>
              <a:rPr lang="en-US" dirty="0"/>
              <a:t>, so if some or all of you misunderstand something important we as an instructional team need to find out as fast as possible so we can help."</a:t>
            </a:r>
          </a:p>
          <a:p>
            <a:pPr lvl="1"/>
            <a:r>
              <a:rPr lang="en-US" dirty="0"/>
              <a:t>"Long story short, this quiz can not hurt you. Only help you."</a:t>
            </a:r>
          </a:p>
          <a:p>
            <a:pPr marL="139700" indent="0">
              <a:buNone/>
            </a:pPr>
            <a:br>
              <a:rPr lang="en-US" dirty="0"/>
            </a:br>
            <a:endParaRPr lang="en-US" dirty="0"/>
          </a:p>
        </p:txBody>
      </p:sp>
    </p:spTree>
    <p:extLst>
      <p:ext uri="{BB962C8B-B14F-4D97-AF65-F5344CB8AC3E}">
        <p14:creationId xmlns:p14="http://schemas.microsoft.com/office/powerpoint/2010/main" val="324110934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1906</Words>
  <Application>Microsoft Macintosh PowerPoint</Application>
  <PresentationFormat>On-screen Show (16:9)</PresentationFormat>
  <Paragraphs>305</Paragraphs>
  <Slides>29</Slides>
  <Notes>20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29</vt:i4>
      </vt:variant>
    </vt:vector>
  </HeadingPairs>
  <TitlesOfParts>
    <vt:vector size="41" baseType="lpstr">
      <vt:lpstr>Courier New</vt:lpstr>
      <vt:lpstr>Roboto Thin</vt:lpstr>
      <vt:lpstr>Roboto Light</vt:lpstr>
      <vt:lpstr>Amatic SC</vt:lpstr>
      <vt:lpstr>Calibri</vt:lpstr>
      <vt:lpstr>Roboto Medium</vt:lpstr>
      <vt:lpstr>Inconsolata</vt:lpstr>
      <vt:lpstr>Roboto</vt:lpstr>
      <vt:lpstr>Arial</vt:lpstr>
      <vt:lpstr>Simple Light</vt:lpstr>
      <vt:lpstr>Unbranded</vt:lpstr>
      <vt:lpstr>Unbranded</vt:lpstr>
      <vt:lpstr>Lesson 5.1</vt:lpstr>
      <vt:lpstr>PreClass Drill</vt:lpstr>
      <vt:lpstr>JavaScript – Count Vowels (6:10-6:25)</vt:lpstr>
      <vt:lpstr>JavaScript Count Vowels Answer (6:25-6:30)</vt:lpstr>
      <vt:lpstr>JavaScript Count Vowels Answer (6:25-6:30)</vt:lpstr>
      <vt:lpstr>Admin Items</vt:lpstr>
      <vt:lpstr>Administration… (6:30-6:35)</vt:lpstr>
      <vt:lpstr>15 minutes</vt:lpstr>
      <vt:lpstr>CheckPoint Overview… (6:35-6:40)</vt:lpstr>
      <vt:lpstr>CheckPoint Overview… (6:35-6:40)</vt:lpstr>
      <vt:lpstr>Take the Checkpoint -  (6:40-6:50) (10 mins)</vt:lpstr>
      <vt:lpstr>Today’s Class</vt:lpstr>
      <vt:lpstr>Today’s Plan (6:50 – 6:55)  </vt:lpstr>
      <vt:lpstr>PowerPoint Presentation</vt:lpstr>
      <vt:lpstr>Recap</vt:lpstr>
      <vt:lpstr>The Important Stuff (7:00-7:05)</vt:lpstr>
      <vt:lpstr>The Important Stuff (7:05-7:10)  </vt:lpstr>
      <vt:lpstr>Bootstrap Layouts (7:10-7:15)</vt:lpstr>
      <vt:lpstr>Bootstrap Layouts (7:15-7:20) </vt:lpstr>
      <vt:lpstr>Bootstrap Grid (7:20-7:25)</vt:lpstr>
      <vt:lpstr>The Important Stuff: JavaScript (7:25-7:30)</vt:lpstr>
      <vt:lpstr>The Important Stuff: JavaScript (Continued) (7:25-7:30)</vt:lpstr>
      <vt:lpstr>Group Activity:  Review Questions</vt:lpstr>
      <vt:lpstr>Group Activity: Review Questions</vt:lpstr>
      <vt:lpstr>PowerPoint Presentation</vt:lpstr>
      <vt:lpstr>Office Hours: Checkpoint Answers</vt:lpstr>
      <vt:lpstr>PowerPoint Presentation</vt:lpstr>
      <vt:lpstr>PowerPoint Presentation</vt:lpstr>
      <vt:lpstr>Activity Guidelines (7:30-9:30)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5.1</dc:title>
  <cp:lastModifiedBy>Greg Smith</cp:lastModifiedBy>
  <cp:revision>24</cp:revision>
  <dcterms:modified xsi:type="dcterms:W3CDTF">2019-06-07T01:08:46Z</dcterms:modified>
</cp:coreProperties>
</file>